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2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5"/>
  </p:notesMasterIdLst>
  <p:sldIdLst>
    <p:sldId id="256" r:id="rId2"/>
    <p:sldId id="908" r:id="rId3"/>
    <p:sldId id="909" r:id="rId4"/>
    <p:sldId id="934" r:id="rId5"/>
    <p:sldId id="501" r:id="rId6"/>
    <p:sldId id="935" r:id="rId7"/>
    <p:sldId id="917" r:id="rId8"/>
    <p:sldId id="925" r:id="rId9"/>
    <p:sldId id="926" r:id="rId10"/>
    <p:sldId id="503" r:id="rId11"/>
    <p:sldId id="468" r:id="rId12"/>
    <p:sldId id="469" r:id="rId13"/>
    <p:sldId id="476" r:id="rId14"/>
    <p:sldId id="918" r:id="rId15"/>
    <p:sldId id="919" r:id="rId16"/>
    <p:sldId id="936" r:id="rId17"/>
    <p:sldId id="602" r:id="rId18"/>
    <p:sldId id="921" r:id="rId19"/>
    <p:sldId id="922" r:id="rId20"/>
    <p:sldId id="386" r:id="rId21"/>
    <p:sldId id="382" r:id="rId22"/>
    <p:sldId id="385" r:id="rId23"/>
    <p:sldId id="387" r:id="rId24"/>
    <p:sldId id="388" r:id="rId25"/>
    <p:sldId id="389" r:id="rId26"/>
    <p:sldId id="390" r:id="rId27"/>
    <p:sldId id="391" r:id="rId28"/>
    <p:sldId id="392" r:id="rId29"/>
    <p:sldId id="393" r:id="rId30"/>
    <p:sldId id="394" r:id="rId31"/>
    <p:sldId id="395" r:id="rId32"/>
    <p:sldId id="937" r:id="rId33"/>
    <p:sldId id="323" r:id="rId34"/>
    <p:sldId id="810" r:id="rId35"/>
    <p:sldId id="913" r:id="rId36"/>
    <p:sldId id="933" r:id="rId37"/>
    <p:sldId id="938" r:id="rId38"/>
    <p:sldId id="769" r:id="rId39"/>
    <p:sldId id="928" r:id="rId40"/>
    <p:sldId id="927" r:id="rId41"/>
    <p:sldId id="486" r:id="rId42"/>
    <p:sldId id="493" r:id="rId43"/>
    <p:sldId id="491" r:id="rId44"/>
    <p:sldId id="929" r:id="rId45"/>
    <p:sldId id="930" r:id="rId46"/>
    <p:sldId id="931" r:id="rId47"/>
    <p:sldId id="359" r:id="rId48"/>
    <p:sldId id="361" r:id="rId49"/>
    <p:sldId id="362" r:id="rId50"/>
    <p:sldId id="363" r:id="rId51"/>
    <p:sldId id="432" r:id="rId52"/>
    <p:sldId id="854" r:id="rId53"/>
    <p:sldId id="431" r:id="rId54"/>
    <p:sldId id="939" r:id="rId55"/>
    <p:sldId id="411" r:id="rId56"/>
    <p:sldId id="263" r:id="rId57"/>
    <p:sldId id="421" r:id="rId58"/>
    <p:sldId id="801" r:id="rId59"/>
    <p:sldId id="802" r:id="rId60"/>
    <p:sldId id="426" r:id="rId61"/>
    <p:sldId id="940" r:id="rId62"/>
    <p:sldId id="470" r:id="rId63"/>
    <p:sldId id="342" r:id="rId64"/>
    <p:sldId id="941" r:id="rId65"/>
    <p:sldId id="318" r:id="rId66"/>
    <p:sldId id="314" r:id="rId67"/>
    <p:sldId id="324" r:id="rId68"/>
    <p:sldId id="336" r:id="rId69"/>
    <p:sldId id="333" r:id="rId70"/>
    <p:sldId id="346" r:id="rId71"/>
    <p:sldId id="355" r:id="rId72"/>
    <p:sldId id="943" r:id="rId73"/>
    <p:sldId id="360" r:id="rId74"/>
    <p:sldId id="944" r:id="rId75"/>
    <p:sldId id="945" r:id="rId76"/>
    <p:sldId id="498" r:id="rId77"/>
    <p:sldId id="372" r:id="rId78"/>
    <p:sldId id="376" r:id="rId79"/>
    <p:sldId id="485" r:id="rId80"/>
    <p:sldId id="946" r:id="rId81"/>
    <p:sldId id="947" r:id="rId82"/>
    <p:sldId id="484" r:id="rId83"/>
    <p:sldId id="487" r:id="rId8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6"/>
      <p:bold r:id="rId87"/>
      <p:italic r:id="rId88"/>
      <p:boldItalic r:id="rId89"/>
    </p:embeddedFont>
    <p:embeddedFont>
      <p:font typeface="Cambria Math" panose="02040503050406030204" pitchFamily="18" charset="0"/>
      <p:regular r:id="rId90"/>
    </p:embeddedFont>
    <p:embeddedFont>
      <p:font typeface="Consolas" panose="020B0609020204030204" pitchFamily="49" charset="0"/>
      <p:regular r:id="rId91"/>
      <p:bold r:id="rId92"/>
      <p:italic r:id="rId93"/>
      <p:boldItalic r:id="rId94"/>
    </p:embeddedFont>
    <p:embeddedFont>
      <p:font typeface="Dosis" pitchFamily="2" charset="0"/>
      <p:regular r:id="rId95"/>
      <p:bold r:id="rId96"/>
    </p:embeddedFont>
    <p:embeddedFont>
      <p:font typeface="Petrona" panose="020B0604020202020204" charset="0"/>
      <p:regular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86957" autoAdjust="0"/>
  </p:normalViewPr>
  <p:slideViewPr>
    <p:cSldViewPr snapToGrid="0">
      <p:cViewPr varScale="1">
        <p:scale>
          <a:sx n="131" d="100"/>
          <a:sy n="131" d="100"/>
        </p:scale>
        <p:origin x="12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8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Quigley" userId="b7ec41d0611c9278" providerId="LiveId" clId="{EA4B5556-A030-470A-A3BE-7E59EEF446CE}"/>
    <pc:docChg chg="delSld">
      <pc:chgData name="David Quigley" userId="b7ec41d0611c9278" providerId="LiveId" clId="{EA4B5556-A030-470A-A3BE-7E59EEF446CE}" dt="2021-11-22T15:54:15.637" v="0" actId="47"/>
      <pc:docMkLst>
        <pc:docMk/>
      </pc:docMkLst>
      <pc:sldChg chg="del">
        <pc:chgData name="David Quigley" userId="b7ec41d0611c9278" providerId="LiveId" clId="{EA4B5556-A030-470A-A3BE-7E59EEF446CE}" dt="2021-11-22T15:54:15.637" v="0" actId="47"/>
        <pc:sldMkLst>
          <pc:docMk/>
          <pc:sldMk cId="359895483" sldId="942"/>
        </pc:sldMkLst>
      </pc:sldChg>
    </pc:docChg>
  </pc:docChgLst>
  <pc:docChgLst>
    <pc:chgData name="David Quigley" userId="b7ec41d0611c9278" providerId="LiveId" clId="{FC6BF795-D939-400E-98AE-AB8B2D5587D5}"/>
    <pc:docChg chg="undo custSel addSld delSld modSld">
      <pc:chgData name="David Quigley" userId="b7ec41d0611c9278" providerId="LiveId" clId="{FC6BF795-D939-400E-98AE-AB8B2D5587D5}" dt="2021-10-19T23:14:11.079" v="637"/>
      <pc:docMkLst>
        <pc:docMk/>
      </pc:docMkLst>
      <pc:sldChg chg="modSp mod">
        <pc:chgData name="David Quigley" userId="b7ec41d0611c9278" providerId="LiveId" clId="{FC6BF795-D939-400E-98AE-AB8B2D5587D5}" dt="2021-10-19T21:50:53.565" v="636" actId="20577"/>
        <pc:sldMkLst>
          <pc:docMk/>
          <pc:sldMk cId="0" sldId="256"/>
        </pc:sldMkLst>
        <pc:spChg chg="mod">
          <ac:chgData name="David Quigley" userId="b7ec41d0611c9278" providerId="LiveId" clId="{FC6BF795-D939-400E-98AE-AB8B2D5587D5}" dt="2021-10-19T21:50:53.565" v="636" actId="20577"/>
          <ac:spMkLst>
            <pc:docMk/>
            <pc:sldMk cId="0" sldId="256"/>
            <ac:spMk id="54" creationId="{00000000-0000-0000-0000-000000000000}"/>
          </ac:spMkLst>
        </pc:spChg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1594535977" sldId="259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598364827" sldId="260"/>
        </pc:sldMkLst>
      </pc:sldChg>
      <pc:sldChg chg="add">
        <pc:chgData name="David Quigley" userId="b7ec41d0611c9278" providerId="LiveId" clId="{FC6BF795-D939-400E-98AE-AB8B2D5587D5}" dt="2021-10-19T16:21:51.892" v="376"/>
        <pc:sldMkLst>
          <pc:docMk/>
          <pc:sldMk cId="1380474563" sldId="263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1746724346" sldId="278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1490149666" sldId="293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3587517933" sldId="294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278695083" sldId="295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731561004" sldId="296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601858856" sldId="297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2498635976" sldId="298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1879343647" sldId="307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675437897" sldId="311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1422125033" sldId="312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472202054" sldId="313"/>
        </pc:sldMkLst>
      </pc:sldChg>
      <pc:sldChg chg="add">
        <pc:chgData name="David Quigley" userId="b7ec41d0611c9278" providerId="LiveId" clId="{FC6BF795-D939-400E-98AE-AB8B2D5587D5}" dt="2021-10-19T17:26:51.617" v="457"/>
        <pc:sldMkLst>
          <pc:docMk/>
          <pc:sldMk cId="3426072446" sldId="314"/>
        </pc:sldMkLst>
      </pc:sldChg>
      <pc:sldChg chg="add">
        <pc:chgData name="David Quigley" userId="b7ec41d0611c9278" providerId="LiveId" clId="{FC6BF795-D939-400E-98AE-AB8B2D5587D5}" dt="2021-10-19T17:27:52.883" v="458"/>
        <pc:sldMkLst>
          <pc:docMk/>
          <pc:sldMk cId="370584877" sldId="318"/>
        </pc:sldMkLst>
      </pc:sldChg>
      <pc:sldChg chg="add">
        <pc:chgData name="David Quigley" userId="b7ec41d0611c9278" providerId="LiveId" clId="{FC6BF795-D939-400E-98AE-AB8B2D5587D5}" dt="2021-10-19T16:19:16.286" v="371"/>
        <pc:sldMkLst>
          <pc:docMk/>
          <pc:sldMk cId="731934579" sldId="323"/>
        </pc:sldMkLst>
      </pc:sldChg>
      <pc:sldChg chg="delSp add del mod">
        <pc:chgData name="David Quigley" userId="b7ec41d0611c9278" providerId="LiveId" clId="{FC6BF795-D939-400E-98AE-AB8B2D5587D5}" dt="2021-10-19T16:19:06.614" v="370" actId="2696"/>
        <pc:sldMkLst>
          <pc:docMk/>
          <pc:sldMk cId="2212398346" sldId="323"/>
        </pc:sldMkLst>
        <pc:inkChg chg="del">
          <ac:chgData name="David Quigley" userId="b7ec41d0611c9278" providerId="LiveId" clId="{FC6BF795-D939-400E-98AE-AB8B2D5587D5}" dt="2021-10-19T16:19:03.007" v="369" actId="478"/>
          <ac:inkMkLst>
            <pc:docMk/>
            <pc:sldMk cId="2212398346" sldId="323"/>
            <ac:inkMk id="4" creationId="{309F1E83-2ADC-422D-9125-BC038C4BE5F5}"/>
          </ac:inkMkLst>
        </pc:inkChg>
      </pc:sldChg>
      <pc:sldChg chg="add">
        <pc:chgData name="David Quigley" userId="b7ec41d0611c9278" providerId="LiveId" clId="{FC6BF795-D939-400E-98AE-AB8B2D5587D5}" dt="2021-10-19T17:28:41.524" v="459"/>
        <pc:sldMkLst>
          <pc:docMk/>
          <pc:sldMk cId="1946511491" sldId="324"/>
        </pc:sldMkLst>
      </pc:sldChg>
      <pc:sldChg chg="add">
        <pc:chgData name="David Quigley" userId="b7ec41d0611c9278" providerId="LiveId" clId="{FC6BF795-D939-400E-98AE-AB8B2D5587D5}" dt="2021-10-19T17:29:37.550" v="463"/>
        <pc:sldMkLst>
          <pc:docMk/>
          <pc:sldMk cId="649826408" sldId="333"/>
        </pc:sldMkLst>
      </pc:sldChg>
      <pc:sldChg chg="modSp add mod">
        <pc:chgData name="David Quigley" userId="b7ec41d0611c9278" providerId="LiveId" clId="{FC6BF795-D939-400E-98AE-AB8B2D5587D5}" dt="2021-10-19T17:29:04.350" v="462" actId="20577"/>
        <pc:sldMkLst>
          <pc:docMk/>
          <pc:sldMk cId="23467377" sldId="336"/>
        </pc:sldMkLst>
        <pc:graphicFrameChg chg="modGraphic">
          <ac:chgData name="David Quigley" userId="b7ec41d0611c9278" providerId="LiveId" clId="{FC6BF795-D939-400E-98AE-AB8B2D5587D5}" dt="2021-10-19T17:29:04.350" v="462" actId="20577"/>
          <ac:graphicFrameMkLst>
            <pc:docMk/>
            <pc:sldMk cId="23467377" sldId="336"/>
            <ac:graphicFrameMk id="4" creationId="{74601288-EAB3-46C6-8E53-B4C8ECF911B7}"/>
          </ac:graphicFrameMkLst>
        </pc:graphicFrameChg>
      </pc:sldChg>
      <pc:sldChg chg="modSp add mod">
        <pc:chgData name="David Quigley" userId="b7ec41d0611c9278" providerId="LiveId" clId="{FC6BF795-D939-400E-98AE-AB8B2D5587D5}" dt="2021-10-19T17:24:55.450" v="456" actId="20577"/>
        <pc:sldMkLst>
          <pc:docMk/>
          <pc:sldMk cId="668675020" sldId="342"/>
        </pc:sldMkLst>
        <pc:spChg chg="mod">
          <ac:chgData name="David Quigley" userId="b7ec41d0611c9278" providerId="LiveId" clId="{FC6BF795-D939-400E-98AE-AB8B2D5587D5}" dt="2021-10-19T17:24:55.450" v="456" actId="20577"/>
          <ac:spMkLst>
            <pc:docMk/>
            <pc:sldMk cId="668675020" sldId="342"/>
            <ac:spMk id="2" creationId="{CC2E1333-E45C-4DB4-A58C-64EE493B7FBD}"/>
          </ac:spMkLst>
        </pc:spChg>
      </pc:sldChg>
      <pc:sldChg chg="add">
        <pc:chgData name="David Quigley" userId="b7ec41d0611c9278" providerId="LiveId" clId="{FC6BF795-D939-400E-98AE-AB8B2D5587D5}" dt="2021-10-19T17:29:55.035" v="464"/>
        <pc:sldMkLst>
          <pc:docMk/>
          <pc:sldMk cId="3144792207" sldId="346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3921103623" sldId="346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1003219925" sldId="348"/>
        </pc:sldMkLst>
      </pc:sldChg>
      <pc:sldChg chg="add">
        <pc:chgData name="David Quigley" userId="b7ec41d0611c9278" providerId="LiveId" clId="{FC6BF795-D939-400E-98AE-AB8B2D5587D5}" dt="2021-10-19T17:30:42.700" v="465"/>
        <pc:sldMkLst>
          <pc:docMk/>
          <pc:sldMk cId="1865202490" sldId="355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392575094" sldId="358"/>
        </pc:sldMkLst>
      </pc:sldChg>
      <pc:sldChg chg="delSp modSp add mod">
        <pc:chgData name="David Quigley" userId="b7ec41d0611c9278" providerId="LiveId" clId="{FC6BF795-D939-400E-98AE-AB8B2D5587D5}" dt="2021-10-19T16:03:33.780" v="46" actId="20577"/>
        <pc:sldMkLst>
          <pc:docMk/>
          <pc:sldMk cId="458963531" sldId="359"/>
        </pc:sldMkLst>
        <pc:spChg chg="mod">
          <ac:chgData name="David Quigley" userId="b7ec41d0611c9278" providerId="LiveId" clId="{FC6BF795-D939-400E-98AE-AB8B2D5587D5}" dt="2021-10-19T16:03:33.780" v="46" actId="20577"/>
          <ac:spMkLst>
            <pc:docMk/>
            <pc:sldMk cId="458963531" sldId="359"/>
            <ac:spMk id="3" creationId="{99E40857-DB67-46E7-BAC4-835E5F521BE7}"/>
          </ac:spMkLst>
        </pc:spChg>
        <pc:inkChg chg="del">
          <ac:chgData name="David Quigley" userId="b7ec41d0611c9278" providerId="LiveId" clId="{FC6BF795-D939-400E-98AE-AB8B2D5587D5}" dt="2021-10-19T16:03:12.461" v="16" actId="478"/>
          <ac:inkMkLst>
            <pc:docMk/>
            <pc:sldMk cId="458963531" sldId="359"/>
            <ac:inkMk id="5" creationId="{741AE2AC-BD70-4D38-A014-E945BCCEF7BA}"/>
          </ac:inkMkLst>
        </pc:inkChg>
      </pc:sldChg>
      <pc:sldChg chg="add del">
        <pc:chgData name="David Quigley" userId="b7ec41d0611c9278" providerId="LiveId" clId="{FC6BF795-D939-400E-98AE-AB8B2D5587D5}" dt="2021-10-19T21:30:45.517" v="589"/>
        <pc:sldMkLst>
          <pc:docMk/>
          <pc:sldMk cId="3939076165" sldId="360"/>
        </pc:sldMkLst>
      </pc:sldChg>
      <pc:sldChg chg="delSp modSp add mod">
        <pc:chgData name="David Quigley" userId="b7ec41d0611c9278" providerId="LiveId" clId="{FC6BF795-D939-400E-98AE-AB8B2D5587D5}" dt="2021-10-19T16:03:54.371" v="68" actId="20577"/>
        <pc:sldMkLst>
          <pc:docMk/>
          <pc:sldMk cId="1364200475" sldId="361"/>
        </pc:sldMkLst>
        <pc:spChg chg="mod">
          <ac:chgData name="David Quigley" userId="b7ec41d0611c9278" providerId="LiveId" clId="{FC6BF795-D939-400E-98AE-AB8B2D5587D5}" dt="2021-10-19T16:03:54.371" v="68" actId="20577"/>
          <ac:spMkLst>
            <pc:docMk/>
            <pc:sldMk cId="1364200475" sldId="361"/>
            <ac:spMk id="3" creationId="{99E40857-DB67-46E7-BAC4-835E5F521BE7}"/>
          </ac:spMkLst>
        </pc:spChg>
        <pc:inkChg chg="del">
          <ac:chgData name="David Quigley" userId="b7ec41d0611c9278" providerId="LiveId" clId="{FC6BF795-D939-400E-98AE-AB8B2D5587D5}" dt="2021-10-19T16:03:44.658" v="63" actId="478"/>
          <ac:inkMkLst>
            <pc:docMk/>
            <pc:sldMk cId="1364200475" sldId="361"/>
            <ac:inkMk id="5" creationId="{F0441FE2-0295-4859-BBE2-051D4577352F}"/>
          </ac:inkMkLst>
        </pc:inkChg>
      </pc:sldChg>
      <pc:sldChg chg="delSp modSp add mod">
        <pc:chgData name="David Quigley" userId="b7ec41d0611c9278" providerId="LiveId" clId="{FC6BF795-D939-400E-98AE-AB8B2D5587D5}" dt="2021-10-19T16:04:19.483" v="91" actId="20577"/>
        <pc:sldMkLst>
          <pc:docMk/>
          <pc:sldMk cId="2543629313" sldId="362"/>
        </pc:sldMkLst>
        <pc:spChg chg="mod">
          <ac:chgData name="David Quigley" userId="b7ec41d0611c9278" providerId="LiveId" clId="{FC6BF795-D939-400E-98AE-AB8B2D5587D5}" dt="2021-10-19T16:04:19.483" v="91" actId="20577"/>
          <ac:spMkLst>
            <pc:docMk/>
            <pc:sldMk cId="2543629313" sldId="362"/>
            <ac:spMk id="3" creationId="{99E40857-DB67-46E7-BAC4-835E5F521BE7}"/>
          </ac:spMkLst>
        </pc:spChg>
        <pc:inkChg chg="del">
          <ac:chgData name="David Quigley" userId="b7ec41d0611c9278" providerId="LiveId" clId="{FC6BF795-D939-400E-98AE-AB8B2D5587D5}" dt="2021-10-19T16:03:57.595" v="69" actId="478"/>
          <ac:inkMkLst>
            <pc:docMk/>
            <pc:sldMk cId="2543629313" sldId="362"/>
            <ac:inkMk id="5" creationId="{3358D942-D3A0-48EA-A34A-DCB196FB10C8}"/>
          </ac:inkMkLst>
        </pc:inkChg>
      </pc:sldChg>
      <pc:sldChg chg="delSp modSp add mod">
        <pc:chgData name="David Quigley" userId="b7ec41d0611c9278" providerId="LiveId" clId="{FC6BF795-D939-400E-98AE-AB8B2D5587D5}" dt="2021-10-19T16:04:39.058" v="119" actId="20577"/>
        <pc:sldMkLst>
          <pc:docMk/>
          <pc:sldMk cId="4260146057" sldId="363"/>
        </pc:sldMkLst>
        <pc:spChg chg="mod">
          <ac:chgData name="David Quigley" userId="b7ec41d0611c9278" providerId="LiveId" clId="{FC6BF795-D939-400E-98AE-AB8B2D5587D5}" dt="2021-10-19T16:04:39.058" v="119" actId="20577"/>
          <ac:spMkLst>
            <pc:docMk/>
            <pc:sldMk cId="4260146057" sldId="363"/>
            <ac:spMk id="3" creationId="{99E40857-DB67-46E7-BAC4-835E5F521BE7}"/>
          </ac:spMkLst>
        </pc:spChg>
        <pc:inkChg chg="del">
          <ac:chgData name="David Quigley" userId="b7ec41d0611c9278" providerId="LiveId" clId="{FC6BF795-D939-400E-98AE-AB8B2D5587D5}" dt="2021-10-19T16:04:24.580" v="92" actId="478"/>
          <ac:inkMkLst>
            <pc:docMk/>
            <pc:sldMk cId="4260146057" sldId="363"/>
            <ac:inkMk id="5" creationId="{3A2998AF-C792-46B0-BF09-7D4D5A85E45F}"/>
          </ac:inkMkLst>
        </pc:inkChg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2923177589" sldId="364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1210907845" sldId="365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1358519757" sldId="366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704814362" sldId="367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567760344" sldId="369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861075619" sldId="370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1676469928" sldId="371"/>
        </pc:sldMkLst>
      </pc:sldChg>
      <pc:sldChg chg="add">
        <pc:chgData name="David Quigley" userId="b7ec41d0611c9278" providerId="LiveId" clId="{FC6BF795-D939-400E-98AE-AB8B2D5587D5}" dt="2021-10-19T21:32:09.567" v="593"/>
        <pc:sldMkLst>
          <pc:docMk/>
          <pc:sldMk cId="42117904" sldId="372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166350171" sldId="372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2600355809" sldId="373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0779409" sldId="375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439203776" sldId="376"/>
        </pc:sldMkLst>
      </pc:sldChg>
      <pc:sldChg chg="add">
        <pc:chgData name="David Quigley" userId="b7ec41d0611c9278" providerId="LiveId" clId="{FC6BF795-D939-400E-98AE-AB8B2D5587D5}" dt="2021-10-19T21:32:25.350" v="594"/>
        <pc:sldMkLst>
          <pc:docMk/>
          <pc:sldMk cId="3705355132" sldId="376"/>
        </pc:sldMkLst>
      </pc:sldChg>
      <pc:sldChg chg="add">
        <pc:chgData name="David Quigley" userId="b7ec41d0611c9278" providerId="LiveId" clId="{FC6BF795-D939-400E-98AE-AB8B2D5587D5}" dt="2021-10-19T16:01:53.062" v="13"/>
        <pc:sldMkLst>
          <pc:docMk/>
          <pc:sldMk cId="3198413515" sldId="382"/>
        </pc:sldMkLst>
      </pc:sldChg>
      <pc:sldChg chg="add">
        <pc:chgData name="David Quigley" userId="b7ec41d0611c9278" providerId="LiveId" clId="{FC6BF795-D939-400E-98AE-AB8B2D5587D5}" dt="2021-10-19T16:01:53.062" v="13"/>
        <pc:sldMkLst>
          <pc:docMk/>
          <pc:sldMk cId="3245750047" sldId="385"/>
        </pc:sldMkLst>
      </pc:sldChg>
      <pc:sldChg chg="addSp add">
        <pc:chgData name="David Quigley" userId="b7ec41d0611c9278" providerId="LiveId" clId="{FC6BF795-D939-400E-98AE-AB8B2D5587D5}" dt="2021-10-19T23:14:11.079" v="637"/>
        <pc:sldMkLst>
          <pc:docMk/>
          <pc:sldMk cId="1366954829" sldId="386"/>
        </pc:sldMkLst>
        <pc:inkChg chg="add">
          <ac:chgData name="David Quigley" userId="b7ec41d0611c9278" providerId="LiveId" clId="{FC6BF795-D939-400E-98AE-AB8B2D5587D5}" dt="2021-10-19T23:14:11.079" v="637"/>
          <ac:inkMkLst>
            <pc:docMk/>
            <pc:sldMk cId="1366954829" sldId="386"/>
            <ac:inkMk id="4" creationId="{9F153181-957A-4061-9648-B3E2839E411F}"/>
          </ac:inkMkLst>
        </pc:inkChg>
      </pc:sldChg>
      <pc:sldChg chg="add">
        <pc:chgData name="David Quigley" userId="b7ec41d0611c9278" providerId="LiveId" clId="{FC6BF795-D939-400E-98AE-AB8B2D5587D5}" dt="2021-10-19T16:01:53.062" v="13"/>
        <pc:sldMkLst>
          <pc:docMk/>
          <pc:sldMk cId="3933703479" sldId="387"/>
        </pc:sldMkLst>
      </pc:sldChg>
      <pc:sldChg chg="add">
        <pc:chgData name="David Quigley" userId="b7ec41d0611c9278" providerId="LiveId" clId="{FC6BF795-D939-400E-98AE-AB8B2D5587D5}" dt="2021-10-19T16:01:53.062" v="13"/>
        <pc:sldMkLst>
          <pc:docMk/>
          <pc:sldMk cId="1287651400" sldId="388"/>
        </pc:sldMkLst>
      </pc:sldChg>
      <pc:sldChg chg="add">
        <pc:chgData name="David Quigley" userId="b7ec41d0611c9278" providerId="LiveId" clId="{FC6BF795-D939-400E-98AE-AB8B2D5587D5}" dt="2021-10-19T16:01:53.062" v="13"/>
        <pc:sldMkLst>
          <pc:docMk/>
          <pc:sldMk cId="4244335709" sldId="389"/>
        </pc:sldMkLst>
      </pc:sldChg>
      <pc:sldChg chg="add">
        <pc:chgData name="David Quigley" userId="b7ec41d0611c9278" providerId="LiveId" clId="{FC6BF795-D939-400E-98AE-AB8B2D5587D5}" dt="2021-10-19T16:01:53.062" v="13"/>
        <pc:sldMkLst>
          <pc:docMk/>
          <pc:sldMk cId="3911904145" sldId="390"/>
        </pc:sldMkLst>
      </pc:sldChg>
      <pc:sldChg chg="add">
        <pc:chgData name="David Quigley" userId="b7ec41d0611c9278" providerId="LiveId" clId="{FC6BF795-D939-400E-98AE-AB8B2D5587D5}" dt="2021-10-19T16:01:53.062" v="13"/>
        <pc:sldMkLst>
          <pc:docMk/>
          <pc:sldMk cId="658960066" sldId="391"/>
        </pc:sldMkLst>
      </pc:sldChg>
      <pc:sldChg chg="add">
        <pc:chgData name="David Quigley" userId="b7ec41d0611c9278" providerId="LiveId" clId="{FC6BF795-D939-400E-98AE-AB8B2D5587D5}" dt="2021-10-19T16:01:53.062" v="13"/>
        <pc:sldMkLst>
          <pc:docMk/>
          <pc:sldMk cId="1458154335" sldId="392"/>
        </pc:sldMkLst>
      </pc:sldChg>
      <pc:sldChg chg="add">
        <pc:chgData name="David Quigley" userId="b7ec41d0611c9278" providerId="LiveId" clId="{FC6BF795-D939-400E-98AE-AB8B2D5587D5}" dt="2021-10-19T16:01:53.062" v="13"/>
        <pc:sldMkLst>
          <pc:docMk/>
          <pc:sldMk cId="95470565" sldId="393"/>
        </pc:sldMkLst>
      </pc:sldChg>
      <pc:sldChg chg="add">
        <pc:chgData name="David Quigley" userId="b7ec41d0611c9278" providerId="LiveId" clId="{FC6BF795-D939-400E-98AE-AB8B2D5587D5}" dt="2021-10-19T16:01:53.062" v="13"/>
        <pc:sldMkLst>
          <pc:docMk/>
          <pc:sldMk cId="925044107" sldId="394"/>
        </pc:sldMkLst>
      </pc:sldChg>
      <pc:sldChg chg="add">
        <pc:chgData name="David Quigley" userId="b7ec41d0611c9278" providerId="LiveId" clId="{FC6BF795-D939-400E-98AE-AB8B2D5587D5}" dt="2021-10-19T16:01:53.062" v="13"/>
        <pc:sldMkLst>
          <pc:docMk/>
          <pc:sldMk cId="803169390" sldId="395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2471190176" sldId="402"/>
        </pc:sldMkLst>
      </pc:sldChg>
      <pc:sldChg chg="addSp add">
        <pc:chgData name="David Quigley" userId="b7ec41d0611c9278" providerId="LiveId" clId="{FC6BF795-D939-400E-98AE-AB8B2D5587D5}" dt="2021-10-19T23:14:11.079" v="637"/>
        <pc:sldMkLst>
          <pc:docMk/>
          <pc:sldMk cId="2118271749" sldId="411"/>
        </pc:sldMkLst>
        <pc:inkChg chg="add">
          <ac:chgData name="David Quigley" userId="b7ec41d0611c9278" providerId="LiveId" clId="{FC6BF795-D939-400E-98AE-AB8B2D5587D5}" dt="2021-10-19T23:14:11.079" v="637"/>
          <ac:inkMkLst>
            <pc:docMk/>
            <pc:sldMk cId="2118271749" sldId="411"/>
            <ac:inkMk id="5" creationId="{212CFCA9-4BAF-49F9-871E-F7F4138490BE}"/>
          </ac:inkMkLst>
        </pc:inkChg>
      </pc:sldChg>
      <pc:sldChg chg="addSp delSp add mod">
        <pc:chgData name="David Quigley" userId="b7ec41d0611c9278" providerId="LiveId" clId="{FC6BF795-D939-400E-98AE-AB8B2D5587D5}" dt="2021-10-19T23:14:11.079" v="637"/>
        <pc:sldMkLst>
          <pc:docMk/>
          <pc:sldMk cId="1977307966" sldId="421"/>
        </pc:sldMkLst>
        <pc:inkChg chg="del">
          <ac:chgData name="David Quigley" userId="b7ec41d0611c9278" providerId="LiveId" clId="{FC6BF795-D939-400E-98AE-AB8B2D5587D5}" dt="2021-10-19T16:22:42.665" v="399" actId="478"/>
          <ac:inkMkLst>
            <pc:docMk/>
            <pc:sldMk cId="1977307966" sldId="421"/>
            <ac:inkMk id="4" creationId="{19B8311C-548E-430F-A7AE-990ECD37664F}"/>
          </ac:inkMkLst>
        </pc:inkChg>
        <pc:inkChg chg="add">
          <ac:chgData name="David Quigley" userId="b7ec41d0611c9278" providerId="LiveId" clId="{FC6BF795-D939-400E-98AE-AB8B2D5587D5}" dt="2021-10-19T23:14:11.079" v="637"/>
          <ac:inkMkLst>
            <pc:docMk/>
            <pc:sldMk cId="1977307966" sldId="421"/>
            <ac:inkMk id="4" creationId="{DBAFC150-1E2A-44FD-8AD0-85BC8F242CD4}"/>
          </ac:inkMkLst>
        </pc:inkChg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821833484" sldId="426"/>
        </pc:sldMkLst>
      </pc:sldChg>
      <pc:sldChg chg="add">
        <pc:chgData name="David Quigley" userId="b7ec41d0611c9278" providerId="LiveId" clId="{FC6BF795-D939-400E-98AE-AB8B2D5587D5}" dt="2021-10-19T16:21:51.892" v="376"/>
        <pc:sldMkLst>
          <pc:docMk/>
          <pc:sldMk cId="3883618481" sldId="426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49850720" sldId="427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2624881452" sldId="428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2220863829" sldId="429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2101851959" sldId="430"/>
        </pc:sldMkLst>
      </pc:sldChg>
      <pc:sldChg chg="addSp add">
        <pc:chgData name="David Quigley" userId="b7ec41d0611c9278" providerId="LiveId" clId="{FC6BF795-D939-400E-98AE-AB8B2D5587D5}" dt="2021-10-19T23:14:11.079" v="637"/>
        <pc:sldMkLst>
          <pc:docMk/>
          <pc:sldMk cId="430218552" sldId="431"/>
        </pc:sldMkLst>
        <pc:inkChg chg="add">
          <ac:chgData name="David Quigley" userId="b7ec41d0611c9278" providerId="LiveId" clId="{FC6BF795-D939-400E-98AE-AB8B2D5587D5}" dt="2021-10-19T23:14:11.079" v="637"/>
          <ac:inkMkLst>
            <pc:docMk/>
            <pc:sldMk cId="430218552" sldId="431"/>
            <ac:inkMk id="5" creationId="{4FE94F6C-AE9A-4E30-B6A1-B0B579E6E8D8}"/>
          </ac:inkMkLst>
        </pc:inkChg>
      </pc:sldChg>
      <pc:sldChg chg="addSp add">
        <pc:chgData name="David Quigley" userId="b7ec41d0611c9278" providerId="LiveId" clId="{FC6BF795-D939-400E-98AE-AB8B2D5587D5}" dt="2021-10-19T23:14:11.079" v="637"/>
        <pc:sldMkLst>
          <pc:docMk/>
          <pc:sldMk cId="1008500107" sldId="432"/>
        </pc:sldMkLst>
        <pc:inkChg chg="add">
          <ac:chgData name="David Quigley" userId="b7ec41d0611c9278" providerId="LiveId" clId="{FC6BF795-D939-400E-98AE-AB8B2D5587D5}" dt="2021-10-19T23:14:11.079" v="637"/>
          <ac:inkMkLst>
            <pc:docMk/>
            <pc:sldMk cId="1008500107" sldId="432"/>
            <ac:inkMk id="5" creationId="{C28D51DC-FA1E-4F89-8912-59FD7BB013CD}"/>
          </ac:inkMkLst>
        </pc:inkChg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1268813884" sldId="438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383912870" sldId="440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736774600" sldId="441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815988661" sldId="442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1985884922" sldId="443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1893103140" sldId="444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8060253" sldId="445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2543307228" sldId="446"/>
        </pc:sldMkLst>
      </pc:sldChg>
      <pc:sldChg chg="add">
        <pc:chgData name="David Quigley" userId="b7ec41d0611c9278" providerId="LiveId" clId="{FC6BF795-D939-400E-98AE-AB8B2D5587D5}" dt="2021-10-19T15:28:44.001" v="10"/>
        <pc:sldMkLst>
          <pc:docMk/>
          <pc:sldMk cId="2305964706" sldId="468"/>
        </pc:sldMkLst>
      </pc:sldChg>
      <pc:sldChg chg="add">
        <pc:chgData name="David Quigley" userId="b7ec41d0611c9278" providerId="LiveId" clId="{FC6BF795-D939-400E-98AE-AB8B2D5587D5}" dt="2021-10-19T15:28:44.001" v="10"/>
        <pc:sldMkLst>
          <pc:docMk/>
          <pc:sldMk cId="2384902217" sldId="469"/>
        </pc:sldMkLst>
      </pc:sldChg>
      <pc:sldChg chg="add">
        <pc:chgData name="David Quigley" userId="b7ec41d0611c9278" providerId="LiveId" clId="{FC6BF795-D939-400E-98AE-AB8B2D5587D5}" dt="2021-10-19T17:20:36.334" v="440"/>
        <pc:sldMkLst>
          <pc:docMk/>
          <pc:sldMk cId="3311748484" sldId="470"/>
        </pc:sldMkLst>
      </pc:sldChg>
      <pc:sldChg chg="addSp delSp add mod">
        <pc:chgData name="David Quigley" userId="b7ec41d0611c9278" providerId="LiveId" clId="{FC6BF795-D939-400E-98AE-AB8B2D5587D5}" dt="2021-10-19T23:14:11.079" v="637"/>
        <pc:sldMkLst>
          <pc:docMk/>
          <pc:sldMk cId="3376241165" sldId="476"/>
        </pc:sldMkLst>
        <pc:inkChg chg="add">
          <ac:chgData name="David Quigley" userId="b7ec41d0611c9278" providerId="LiveId" clId="{FC6BF795-D939-400E-98AE-AB8B2D5587D5}" dt="2021-10-19T23:14:11.079" v="637"/>
          <ac:inkMkLst>
            <pc:docMk/>
            <pc:sldMk cId="3376241165" sldId="476"/>
            <ac:inkMk id="3" creationId="{8A37FFCD-84CD-4A7D-B11F-9C9AF7A104E6}"/>
          </ac:inkMkLst>
        </pc:inkChg>
        <pc:inkChg chg="del">
          <ac:chgData name="David Quigley" userId="b7ec41d0611c9278" providerId="LiveId" clId="{FC6BF795-D939-400E-98AE-AB8B2D5587D5}" dt="2021-10-19T15:28:50.280" v="11" actId="478"/>
          <ac:inkMkLst>
            <pc:docMk/>
            <pc:sldMk cId="3376241165" sldId="476"/>
            <ac:inkMk id="3" creationId="{BC51DC4C-9591-4B0C-9C74-67A151E898D1}"/>
          </ac:inkMkLst>
        </pc:inkChg>
      </pc:sldChg>
      <pc:sldChg chg="add">
        <pc:chgData name="David Quigley" userId="b7ec41d0611c9278" providerId="LiveId" clId="{FC6BF795-D939-400E-98AE-AB8B2D5587D5}" dt="2021-10-19T21:34:14.850" v="599"/>
        <pc:sldMkLst>
          <pc:docMk/>
          <pc:sldMk cId="1170856764" sldId="484"/>
        </pc:sldMkLst>
      </pc:sldChg>
      <pc:sldChg chg="modSp add mod">
        <pc:chgData name="David Quigley" userId="b7ec41d0611c9278" providerId="LiveId" clId="{FC6BF795-D939-400E-98AE-AB8B2D5587D5}" dt="2021-10-19T21:33:38.466" v="596" actId="20577"/>
        <pc:sldMkLst>
          <pc:docMk/>
          <pc:sldMk cId="2055787187" sldId="485"/>
        </pc:sldMkLst>
        <pc:spChg chg="mod">
          <ac:chgData name="David Quigley" userId="b7ec41d0611c9278" providerId="LiveId" clId="{FC6BF795-D939-400E-98AE-AB8B2D5587D5}" dt="2021-10-19T21:33:38.466" v="596" actId="20577"/>
          <ac:spMkLst>
            <pc:docMk/>
            <pc:sldMk cId="2055787187" sldId="485"/>
            <ac:spMk id="3" creationId="{7CBF4083-44CE-40F9-AD13-6E28997E124B}"/>
          </ac:spMkLst>
        </pc:spChg>
      </pc:sldChg>
      <pc:sldChg chg="add del">
        <pc:chgData name="David Quigley" userId="b7ec41d0611c9278" providerId="LiveId" clId="{FC6BF795-D939-400E-98AE-AB8B2D5587D5}" dt="2021-10-19T16:20:00.940" v="374" actId="2696"/>
        <pc:sldMkLst>
          <pc:docMk/>
          <pc:sldMk cId="2380741349" sldId="486"/>
        </pc:sldMkLst>
      </pc:sldChg>
      <pc:sldChg chg="add">
        <pc:chgData name="David Quigley" userId="b7ec41d0611c9278" providerId="LiveId" clId="{FC6BF795-D939-400E-98AE-AB8B2D5587D5}" dt="2021-10-19T16:20:08.996" v="375"/>
        <pc:sldMkLst>
          <pc:docMk/>
          <pc:sldMk cId="2517457637" sldId="486"/>
        </pc:sldMkLst>
      </pc:sldChg>
      <pc:sldChg chg="delSp add mod">
        <pc:chgData name="David Quigley" userId="b7ec41d0611c9278" providerId="LiveId" clId="{FC6BF795-D939-400E-98AE-AB8B2D5587D5}" dt="2021-10-19T21:34:52.200" v="601" actId="478"/>
        <pc:sldMkLst>
          <pc:docMk/>
          <pc:sldMk cId="3177732530" sldId="487"/>
        </pc:sldMkLst>
        <pc:inkChg chg="del">
          <ac:chgData name="David Quigley" userId="b7ec41d0611c9278" providerId="LiveId" clId="{FC6BF795-D939-400E-98AE-AB8B2D5587D5}" dt="2021-10-19T21:34:52.200" v="601" actId="478"/>
          <ac:inkMkLst>
            <pc:docMk/>
            <pc:sldMk cId="3177732530" sldId="487"/>
            <ac:inkMk id="5" creationId="{555FDEC4-DC89-439F-A2CC-EEBC2F4FC4C4}"/>
          </ac:inkMkLst>
        </pc:inkChg>
      </pc:sldChg>
      <pc:sldChg chg="add del">
        <pc:chgData name="David Quigley" userId="b7ec41d0611c9278" providerId="LiveId" clId="{FC6BF795-D939-400E-98AE-AB8B2D5587D5}" dt="2021-10-19T16:20:00.940" v="374" actId="2696"/>
        <pc:sldMkLst>
          <pc:docMk/>
          <pc:sldMk cId="223245577" sldId="491"/>
        </pc:sldMkLst>
      </pc:sldChg>
      <pc:sldChg chg="add">
        <pc:chgData name="David Quigley" userId="b7ec41d0611c9278" providerId="LiveId" clId="{FC6BF795-D939-400E-98AE-AB8B2D5587D5}" dt="2021-10-19T16:20:08.996" v="375"/>
        <pc:sldMkLst>
          <pc:docMk/>
          <pc:sldMk cId="3643801814" sldId="491"/>
        </pc:sldMkLst>
      </pc:sldChg>
      <pc:sldChg chg="add del">
        <pc:chgData name="David Quigley" userId="b7ec41d0611c9278" providerId="LiveId" clId="{FC6BF795-D939-400E-98AE-AB8B2D5587D5}" dt="2021-10-19T16:20:00.940" v="374" actId="2696"/>
        <pc:sldMkLst>
          <pc:docMk/>
          <pc:sldMk cId="135486130" sldId="493"/>
        </pc:sldMkLst>
      </pc:sldChg>
      <pc:sldChg chg="add">
        <pc:chgData name="David Quigley" userId="b7ec41d0611c9278" providerId="LiveId" clId="{FC6BF795-D939-400E-98AE-AB8B2D5587D5}" dt="2021-10-19T16:20:08.996" v="375"/>
        <pc:sldMkLst>
          <pc:docMk/>
          <pc:sldMk cId="701852359" sldId="493"/>
        </pc:sldMkLst>
      </pc:sldChg>
      <pc:sldChg chg="add">
        <pc:chgData name="David Quigley" userId="b7ec41d0611c9278" providerId="LiveId" clId="{FC6BF795-D939-400E-98AE-AB8B2D5587D5}" dt="2021-10-19T21:31:49.534" v="592"/>
        <pc:sldMkLst>
          <pc:docMk/>
          <pc:sldMk cId="2836885441" sldId="498"/>
        </pc:sldMkLst>
      </pc:sldChg>
      <pc:sldChg chg="addSp delSp add mod">
        <pc:chgData name="David Quigley" userId="b7ec41d0611c9278" providerId="LiveId" clId="{FC6BF795-D939-400E-98AE-AB8B2D5587D5}" dt="2021-10-19T23:14:11.079" v="637"/>
        <pc:sldMkLst>
          <pc:docMk/>
          <pc:sldMk cId="2926511329" sldId="501"/>
        </pc:sldMkLst>
        <pc:inkChg chg="add">
          <ac:chgData name="David Quigley" userId="b7ec41d0611c9278" providerId="LiveId" clId="{FC6BF795-D939-400E-98AE-AB8B2D5587D5}" dt="2021-10-19T23:14:11.079" v="637"/>
          <ac:inkMkLst>
            <pc:docMk/>
            <pc:sldMk cId="2926511329" sldId="501"/>
            <ac:inkMk id="4" creationId="{0D19E3EA-38D1-40EF-9AEC-B6453E400E37}"/>
          </ac:inkMkLst>
        </pc:inkChg>
        <pc:inkChg chg="del">
          <ac:chgData name="David Quigley" userId="b7ec41d0611c9278" providerId="LiveId" clId="{FC6BF795-D939-400E-98AE-AB8B2D5587D5}" dt="2021-10-19T15:28:17.522" v="8" actId="478"/>
          <ac:inkMkLst>
            <pc:docMk/>
            <pc:sldMk cId="2926511329" sldId="501"/>
            <ac:inkMk id="4" creationId="{FC9A4999-26CD-4A4B-A292-99A7872E1145}"/>
          </ac:inkMkLst>
        </pc:inkChg>
      </pc:sldChg>
      <pc:sldChg chg="add">
        <pc:chgData name="David Quigley" userId="b7ec41d0611c9278" providerId="LiveId" clId="{FC6BF795-D939-400E-98AE-AB8B2D5587D5}" dt="2021-10-19T15:28:44.001" v="10"/>
        <pc:sldMkLst>
          <pc:docMk/>
          <pc:sldMk cId="3676245831" sldId="503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860198187" sldId="512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656362174" sldId="513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679205735" sldId="514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58175042" sldId="515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824271392" sldId="516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1227563386" sldId="517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4186143920" sldId="518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2360002084" sldId="519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510496824" sldId="520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492898775" sldId="521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922517145" sldId="522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2336730174" sldId="523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1047830091" sldId="524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469119073" sldId="525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4051606506" sldId="526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2448703453" sldId="527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729261157" sldId="528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1156276539" sldId="529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1976577974" sldId="530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1528338852" sldId="531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1024416305" sldId="532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941115007" sldId="534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860067169" sldId="535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2004477973" sldId="536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2909207546" sldId="537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1069682837" sldId="538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503268553" sldId="539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1784873468" sldId="540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841524926" sldId="541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2774216610" sldId="542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416396772" sldId="543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2238800247" sldId="544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2900280215" sldId="545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1872772529" sldId="546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605633612" sldId="547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1160299363" sldId="548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2366973082" sldId="549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210617182" sldId="550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766002378" sldId="551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4103873771" sldId="552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874735684" sldId="553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010709036" sldId="554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2424378942" sldId="561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485842854" sldId="562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1544718828" sldId="563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300891237" sldId="564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3601740174" sldId="565"/>
        </pc:sldMkLst>
      </pc:sldChg>
      <pc:sldChg chg="add">
        <pc:chgData name="David Quigley" userId="b7ec41d0611c9278" providerId="LiveId" clId="{FC6BF795-D939-400E-98AE-AB8B2D5587D5}" dt="2021-10-19T16:01:53.062" v="13"/>
        <pc:sldMkLst>
          <pc:docMk/>
          <pc:sldMk cId="1687357482" sldId="602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2922931565" sldId="634"/>
        </pc:sldMkLst>
      </pc:sldChg>
      <pc:sldChg chg="add del">
        <pc:chgData name="David Quigley" userId="b7ec41d0611c9278" providerId="LiveId" clId="{FC6BF795-D939-400E-98AE-AB8B2D5587D5}" dt="2021-10-19T16:20:00.940" v="374" actId="2696"/>
        <pc:sldMkLst>
          <pc:docMk/>
          <pc:sldMk cId="1437184202" sldId="769"/>
        </pc:sldMkLst>
      </pc:sldChg>
      <pc:sldChg chg="addSp add">
        <pc:chgData name="David Quigley" userId="b7ec41d0611c9278" providerId="LiveId" clId="{FC6BF795-D939-400E-98AE-AB8B2D5587D5}" dt="2021-10-19T23:14:11.079" v="637"/>
        <pc:sldMkLst>
          <pc:docMk/>
          <pc:sldMk cId="3147343598" sldId="769"/>
        </pc:sldMkLst>
        <pc:inkChg chg="add">
          <ac:chgData name="David Quigley" userId="b7ec41d0611c9278" providerId="LiveId" clId="{FC6BF795-D939-400E-98AE-AB8B2D5587D5}" dt="2021-10-19T23:14:11.079" v="637"/>
          <ac:inkMkLst>
            <pc:docMk/>
            <pc:sldMk cId="3147343598" sldId="769"/>
            <ac:inkMk id="4" creationId="{7BB255AB-581F-42F3-A99C-71245E7EFBFB}"/>
          </ac:inkMkLst>
        </pc:inkChg>
      </pc:sldChg>
      <pc:sldChg chg="add">
        <pc:chgData name="David Quigley" userId="b7ec41d0611c9278" providerId="LiveId" clId="{FC6BF795-D939-400E-98AE-AB8B2D5587D5}" dt="2021-10-19T16:21:51.892" v="376"/>
        <pc:sldMkLst>
          <pc:docMk/>
          <pc:sldMk cId="1396580697" sldId="801"/>
        </pc:sldMkLst>
      </pc:sldChg>
      <pc:sldChg chg="addSp delSp modSp add mod">
        <pc:chgData name="David Quigley" userId="b7ec41d0611c9278" providerId="LiveId" clId="{FC6BF795-D939-400E-98AE-AB8B2D5587D5}" dt="2021-10-19T23:14:11.079" v="637"/>
        <pc:sldMkLst>
          <pc:docMk/>
          <pc:sldMk cId="2200956731" sldId="802"/>
        </pc:sldMkLst>
        <pc:spChg chg="mod">
          <ac:chgData name="David Quigley" userId="b7ec41d0611c9278" providerId="LiveId" clId="{FC6BF795-D939-400E-98AE-AB8B2D5587D5}" dt="2021-10-19T16:22:52.603" v="407" actId="20577"/>
          <ac:spMkLst>
            <pc:docMk/>
            <pc:sldMk cId="2200956731" sldId="802"/>
            <ac:spMk id="2" creationId="{32746763-55E5-40B8-AADE-E6BCF1BF176B}"/>
          </ac:spMkLst>
        </pc:spChg>
        <pc:inkChg chg="add">
          <ac:chgData name="David Quigley" userId="b7ec41d0611c9278" providerId="LiveId" clId="{FC6BF795-D939-400E-98AE-AB8B2D5587D5}" dt="2021-10-19T23:14:11.079" v="637"/>
          <ac:inkMkLst>
            <pc:docMk/>
            <pc:sldMk cId="2200956731" sldId="802"/>
            <ac:inkMk id="4" creationId="{A81AF650-F375-4761-BBEA-0925E13BA739}"/>
          </ac:inkMkLst>
        </pc:inkChg>
        <pc:inkChg chg="del">
          <ac:chgData name="David Quigley" userId="b7ec41d0611c9278" providerId="LiveId" clId="{FC6BF795-D939-400E-98AE-AB8B2D5587D5}" dt="2021-10-19T16:22:48.588" v="400" actId="478"/>
          <ac:inkMkLst>
            <pc:docMk/>
            <pc:sldMk cId="2200956731" sldId="802"/>
            <ac:inkMk id="4" creationId="{C3B98E8C-1AEE-4E08-84E2-F28E4AF0E038}"/>
          </ac:inkMkLst>
        </pc:inkChg>
      </pc:sldChg>
      <pc:sldChg chg="add">
        <pc:chgData name="David Quigley" userId="b7ec41d0611c9278" providerId="LiveId" clId="{FC6BF795-D939-400E-98AE-AB8B2D5587D5}" dt="2021-10-19T16:02:21.575" v="14"/>
        <pc:sldMkLst>
          <pc:docMk/>
          <pc:sldMk cId="2106836490" sldId="810"/>
        </pc:sldMkLst>
      </pc:sldChg>
      <pc:sldChg chg="add">
        <pc:chgData name="David Quigley" userId="b7ec41d0611c9278" providerId="LiveId" clId="{FC6BF795-D939-400E-98AE-AB8B2D5587D5}" dt="2021-10-19T16:05:32.948" v="121"/>
        <pc:sldMkLst>
          <pc:docMk/>
          <pc:sldMk cId="3235074374" sldId="854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3133760605" sldId="880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753560661" sldId="881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4057589208" sldId="882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2813936" sldId="883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707913706" sldId="884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2539502595" sldId="885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2344047384" sldId="886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4247847907" sldId="887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4156868493" sldId="888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2825773435" sldId="889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1060752167" sldId="890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2118384765" sldId="891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972846406" sldId="892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444707739" sldId="893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831858722" sldId="894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1440726915" sldId="895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616797544" sldId="896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743374069" sldId="897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2280313611" sldId="898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04649450" sldId="899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2779053647" sldId="900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2893708245" sldId="905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119817846" sldId="906"/>
        </pc:sldMkLst>
      </pc:sldChg>
      <pc:sldChg chg="del">
        <pc:chgData name="David Quigley" userId="b7ec41d0611c9278" providerId="LiveId" clId="{FC6BF795-D939-400E-98AE-AB8B2D5587D5}" dt="2021-10-19T15:25:03.887" v="0" actId="47"/>
        <pc:sldMkLst>
          <pc:docMk/>
          <pc:sldMk cId="4178219652" sldId="907"/>
        </pc:sldMkLst>
      </pc:sldChg>
      <pc:sldChg chg="modSp mod">
        <pc:chgData name="David Quigley" userId="b7ec41d0611c9278" providerId="LiveId" clId="{FC6BF795-D939-400E-98AE-AB8B2D5587D5}" dt="2021-10-19T21:48:51.762" v="635" actId="20577"/>
        <pc:sldMkLst>
          <pc:docMk/>
          <pc:sldMk cId="1479229706" sldId="908"/>
        </pc:sldMkLst>
        <pc:spChg chg="mod">
          <ac:chgData name="David Quigley" userId="b7ec41d0611c9278" providerId="LiveId" clId="{FC6BF795-D939-400E-98AE-AB8B2D5587D5}" dt="2021-10-19T21:48:51.762" v="635" actId="20577"/>
          <ac:spMkLst>
            <pc:docMk/>
            <pc:sldMk cId="1479229706" sldId="908"/>
            <ac:spMk id="4" creationId="{96AEB1A3-8381-49E0-AD80-69F769BF364C}"/>
          </ac:spMkLst>
        </pc:spChg>
      </pc:sldChg>
      <pc:sldChg chg="addSp delSp mod">
        <pc:chgData name="David Quigley" userId="b7ec41d0611c9278" providerId="LiveId" clId="{FC6BF795-D939-400E-98AE-AB8B2D5587D5}" dt="2021-10-19T23:14:11.079" v="637"/>
        <pc:sldMkLst>
          <pc:docMk/>
          <pc:sldMk cId="329275456" sldId="909"/>
        </pc:sldMkLst>
        <pc:inkChg chg="del">
          <ac:chgData name="David Quigley" userId="b7ec41d0611c9278" providerId="LiveId" clId="{FC6BF795-D939-400E-98AE-AB8B2D5587D5}" dt="2021-10-19T15:25:08.947" v="1" actId="478"/>
          <ac:inkMkLst>
            <pc:docMk/>
            <pc:sldMk cId="329275456" sldId="909"/>
            <ac:inkMk id="2" creationId="{6061B799-057A-494C-969A-89DB0EAE1809}"/>
          </ac:inkMkLst>
        </pc:inkChg>
        <pc:inkChg chg="add">
          <ac:chgData name="David Quigley" userId="b7ec41d0611c9278" providerId="LiveId" clId="{FC6BF795-D939-400E-98AE-AB8B2D5587D5}" dt="2021-10-19T23:14:11.079" v="637"/>
          <ac:inkMkLst>
            <pc:docMk/>
            <pc:sldMk cId="329275456" sldId="909"/>
            <ac:inkMk id="2" creationId="{93EB4337-931E-4BC1-9CA3-2AF87B5B4756}"/>
          </ac:inkMkLst>
        </pc:inkChg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1336747868" sldId="910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4227488263" sldId="911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3606344787" sldId="912"/>
        </pc:sldMkLst>
      </pc:sldChg>
      <pc:sldChg chg="add">
        <pc:chgData name="David Quigley" userId="b7ec41d0611c9278" providerId="LiveId" clId="{FC6BF795-D939-400E-98AE-AB8B2D5587D5}" dt="2021-10-19T16:19:44.326" v="373"/>
        <pc:sldMkLst>
          <pc:docMk/>
          <pc:sldMk cId="3571424989" sldId="913"/>
        </pc:sldMkLst>
      </pc:sldChg>
      <pc:sldChg chg="add del">
        <pc:chgData name="David Quigley" userId="b7ec41d0611c9278" providerId="LiveId" clId="{FC6BF795-D939-400E-98AE-AB8B2D5587D5}" dt="2021-10-19T16:19:28.906" v="372" actId="2696"/>
        <pc:sldMkLst>
          <pc:docMk/>
          <pc:sldMk cId="3651439092" sldId="913"/>
        </pc:sldMkLst>
      </pc:sldChg>
      <pc:sldChg chg="del">
        <pc:chgData name="David Quigley" userId="b7ec41d0611c9278" providerId="LiveId" clId="{FC6BF795-D939-400E-98AE-AB8B2D5587D5}" dt="2021-10-19T15:25:19.548" v="2" actId="47"/>
        <pc:sldMkLst>
          <pc:docMk/>
          <pc:sldMk cId="2922452855" sldId="914"/>
        </pc:sldMkLst>
      </pc:sldChg>
      <pc:sldChg chg="addSp delSp add mod">
        <pc:chgData name="David Quigley" userId="b7ec41d0611c9278" providerId="LiveId" clId="{FC6BF795-D939-400E-98AE-AB8B2D5587D5}" dt="2021-10-19T23:14:11.079" v="637"/>
        <pc:sldMkLst>
          <pc:docMk/>
          <pc:sldMk cId="2804113315" sldId="917"/>
        </pc:sldMkLst>
        <pc:inkChg chg="add">
          <ac:chgData name="David Quigley" userId="b7ec41d0611c9278" providerId="LiveId" clId="{FC6BF795-D939-400E-98AE-AB8B2D5587D5}" dt="2021-10-19T23:14:11.079" v="637"/>
          <ac:inkMkLst>
            <pc:docMk/>
            <pc:sldMk cId="2804113315" sldId="917"/>
            <ac:inkMk id="4" creationId="{6605B1BF-55AA-4881-AF17-ACE2CFA5669A}"/>
          </ac:inkMkLst>
        </pc:inkChg>
        <pc:inkChg chg="del">
          <ac:chgData name="David Quigley" userId="b7ec41d0611c9278" providerId="LiveId" clId="{FC6BF795-D939-400E-98AE-AB8B2D5587D5}" dt="2021-10-19T15:28:11.332" v="6" actId="478"/>
          <ac:inkMkLst>
            <pc:docMk/>
            <pc:sldMk cId="2804113315" sldId="917"/>
            <ac:inkMk id="4" creationId="{830320CA-0709-48A0-AD21-2F768548D848}"/>
          </ac:inkMkLst>
        </pc:inkChg>
      </pc:sldChg>
      <pc:sldChg chg="addSp add">
        <pc:chgData name="David Quigley" userId="b7ec41d0611c9278" providerId="LiveId" clId="{FC6BF795-D939-400E-98AE-AB8B2D5587D5}" dt="2021-10-19T23:14:11.079" v="637"/>
        <pc:sldMkLst>
          <pc:docMk/>
          <pc:sldMk cId="2068208377" sldId="918"/>
        </pc:sldMkLst>
        <pc:inkChg chg="add">
          <ac:chgData name="David Quigley" userId="b7ec41d0611c9278" providerId="LiveId" clId="{FC6BF795-D939-400E-98AE-AB8B2D5587D5}" dt="2021-10-19T23:14:11.079" v="637"/>
          <ac:inkMkLst>
            <pc:docMk/>
            <pc:sldMk cId="2068208377" sldId="918"/>
            <ac:inkMk id="5" creationId="{696C287C-A108-490E-A45D-A59034770A40}"/>
          </ac:inkMkLst>
        </pc:inkChg>
      </pc:sldChg>
      <pc:sldChg chg="add">
        <pc:chgData name="David Quigley" userId="b7ec41d0611c9278" providerId="LiveId" clId="{FC6BF795-D939-400E-98AE-AB8B2D5587D5}" dt="2021-10-19T15:29:14.011" v="12"/>
        <pc:sldMkLst>
          <pc:docMk/>
          <pc:sldMk cId="4282891672" sldId="919"/>
        </pc:sldMkLst>
      </pc:sldChg>
      <pc:sldChg chg="add">
        <pc:chgData name="David Quigley" userId="b7ec41d0611c9278" providerId="LiveId" clId="{FC6BF795-D939-400E-98AE-AB8B2D5587D5}" dt="2021-10-19T16:01:53.062" v="13"/>
        <pc:sldMkLst>
          <pc:docMk/>
          <pc:sldMk cId="2175400634" sldId="921"/>
        </pc:sldMkLst>
      </pc:sldChg>
      <pc:sldChg chg="addSp add">
        <pc:chgData name="David Quigley" userId="b7ec41d0611c9278" providerId="LiveId" clId="{FC6BF795-D939-400E-98AE-AB8B2D5587D5}" dt="2021-10-19T23:14:11.079" v="637"/>
        <pc:sldMkLst>
          <pc:docMk/>
          <pc:sldMk cId="2901661226" sldId="922"/>
        </pc:sldMkLst>
        <pc:inkChg chg="add">
          <ac:chgData name="David Quigley" userId="b7ec41d0611c9278" providerId="LiveId" clId="{FC6BF795-D939-400E-98AE-AB8B2D5587D5}" dt="2021-10-19T23:14:11.079" v="637"/>
          <ac:inkMkLst>
            <pc:docMk/>
            <pc:sldMk cId="2901661226" sldId="922"/>
            <ac:inkMk id="9" creationId="{183DE5B0-E045-4F88-88CF-69393348497E}"/>
          </ac:inkMkLst>
        </pc:inkChg>
      </pc:sldChg>
      <pc:sldChg chg="addSp delSp add mod">
        <pc:chgData name="David Quigley" userId="b7ec41d0611c9278" providerId="LiveId" clId="{FC6BF795-D939-400E-98AE-AB8B2D5587D5}" dt="2021-10-19T23:14:11.079" v="637"/>
        <pc:sldMkLst>
          <pc:docMk/>
          <pc:sldMk cId="3707165351" sldId="925"/>
        </pc:sldMkLst>
        <pc:inkChg chg="del">
          <ac:chgData name="David Quigley" userId="b7ec41d0611c9278" providerId="LiveId" clId="{FC6BF795-D939-400E-98AE-AB8B2D5587D5}" dt="2021-10-19T15:28:14.964" v="7" actId="478"/>
          <ac:inkMkLst>
            <pc:docMk/>
            <pc:sldMk cId="3707165351" sldId="925"/>
            <ac:inkMk id="4" creationId="{847564B6-A69A-416D-ACB8-CD2686859AAC}"/>
          </ac:inkMkLst>
        </pc:inkChg>
        <pc:inkChg chg="add">
          <ac:chgData name="David Quigley" userId="b7ec41d0611c9278" providerId="LiveId" clId="{FC6BF795-D939-400E-98AE-AB8B2D5587D5}" dt="2021-10-19T23:14:11.079" v="637"/>
          <ac:inkMkLst>
            <pc:docMk/>
            <pc:sldMk cId="3707165351" sldId="925"/>
            <ac:inkMk id="4" creationId="{A9DAC791-2857-47F7-9EFE-8DB36F5A5C45}"/>
          </ac:inkMkLst>
        </pc:inkChg>
      </pc:sldChg>
      <pc:sldChg chg="add">
        <pc:chgData name="David Quigley" userId="b7ec41d0611c9278" providerId="LiveId" clId="{FC6BF795-D939-400E-98AE-AB8B2D5587D5}" dt="2021-10-19T15:28:32.446" v="9"/>
        <pc:sldMkLst>
          <pc:docMk/>
          <pc:sldMk cId="1872316890" sldId="926"/>
        </pc:sldMkLst>
      </pc:sldChg>
      <pc:sldChg chg="add del">
        <pc:chgData name="David Quigley" userId="b7ec41d0611c9278" providerId="LiveId" clId="{FC6BF795-D939-400E-98AE-AB8B2D5587D5}" dt="2021-10-19T16:20:00.940" v="374" actId="2696"/>
        <pc:sldMkLst>
          <pc:docMk/>
          <pc:sldMk cId="2945198070" sldId="927"/>
        </pc:sldMkLst>
      </pc:sldChg>
      <pc:sldChg chg="add">
        <pc:chgData name="David Quigley" userId="b7ec41d0611c9278" providerId="LiveId" clId="{FC6BF795-D939-400E-98AE-AB8B2D5587D5}" dt="2021-10-19T16:20:08.996" v="375"/>
        <pc:sldMkLst>
          <pc:docMk/>
          <pc:sldMk cId="4278871319" sldId="927"/>
        </pc:sldMkLst>
      </pc:sldChg>
      <pc:sldChg chg="add del">
        <pc:chgData name="David Quigley" userId="b7ec41d0611c9278" providerId="LiveId" clId="{FC6BF795-D939-400E-98AE-AB8B2D5587D5}" dt="2021-10-19T16:20:00.940" v="374" actId="2696"/>
        <pc:sldMkLst>
          <pc:docMk/>
          <pc:sldMk cId="103809741" sldId="928"/>
        </pc:sldMkLst>
      </pc:sldChg>
      <pc:sldChg chg="add">
        <pc:chgData name="David Quigley" userId="b7ec41d0611c9278" providerId="LiveId" clId="{FC6BF795-D939-400E-98AE-AB8B2D5587D5}" dt="2021-10-19T16:20:08.996" v="375"/>
        <pc:sldMkLst>
          <pc:docMk/>
          <pc:sldMk cId="893248495" sldId="928"/>
        </pc:sldMkLst>
      </pc:sldChg>
      <pc:sldChg chg="delSp add del mod">
        <pc:chgData name="David Quigley" userId="b7ec41d0611c9278" providerId="LiveId" clId="{FC6BF795-D939-400E-98AE-AB8B2D5587D5}" dt="2021-10-19T16:20:00.940" v="374" actId="2696"/>
        <pc:sldMkLst>
          <pc:docMk/>
          <pc:sldMk cId="284012829" sldId="929"/>
        </pc:sldMkLst>
        <pc:inkChg chg="del">
          <ac:chgData name="David Quigley" userId="b7ec41d0611c9278" providerId="LiveId" clId="{FC6BF795-D939-400E-98AE-AB8B2D5587D5}" dt="2021-10-19T16:18:56.143" v="367" actId="478"/>
          <ac:inkMkLst>
            <pc:docMk/>
            <pc:sldMk cId="284012829" sldId="929"/>
            <ac:inkMk id="4" creationId="{060BD576-561F-4BD3-ADF6-B714998B868C}"/>
          </ac:inkMkLst>
        </pc:inkChg>
      </pc:sldChg>
      <pc:sldChg chg="add">
        <pc:chgData name="David Quigley" userId="b7ec41d0611c9278" providerId="LiveId" clId="{FC6BF795-D939-400E-98AE-AB8B2D5587D5}" dt="2021-10-19T16:20:08.996" v="375"/>
        <pc:sldMkLst>
          <pc:docMk/>
          <pc:sldMk cId="2028049338" sldId="929"/>
        </pc:sldMkLst>
      </pc:sldChg>
      <pc:sldChg chg="add">
        <pc:chgData name="David Quigley" userId="b7ec41d0611c9278" providerId="LiveId" clId="{FC6BF795-D939-400E-98AE-AB8B2D5587D5}" dt="2021-10-19T16:20:08.996" v="375"/>
        <pc:sldMkLst>
          <pc:docMk/>
          <pc:sldMk cId="3277781324" sldId="930"/>
        </pc:sldMkLst>
      </pc:sldChg>
      <pc:sldChg chg="add del">
        <pc:chgData name="David Quigley" userId="b7ec41d0611c9278" providerId="LiveId" clId="{FC6BF795-D939-400E-98AE-AB8B2D5587D5}" dt="2021-10-19T16:20:00.940" v="374" actId="2696"/>
        <pc:sldMkLst>
          <pc:docMk/>
          <pc:sldMk cId="3935071207" sldId="930"/>
        </pc:sldMkLst>
      </pc:sldChg>
      <pc:sldChg chg="delSp add del mod">
        <pc:chgData name="David Quigley" userId="b7ec41d0611c9278" providerId="LiveId" clId="{FC6BF795-D939-400E-98AE-AB8B2D5587D5}" dt="2021-10-19T16:20:00.940" v="374" actId="2696"/>
        <pc:sldMkLst>
          <pc:docMk/>
          <pc:sldMk cId="1110339283" sldId="931"/>
        </pc:sldMkLst>
        <pc:inkChg chg="del">
          <ac:chgData name="David Quigley" userId="b7ec41d0611c9278" providerId="LiveId" clId="{FC6BF795-D939-400E-98AE-AB8B2D5587D5}" dt="2021-10-19T16:18:52.745" v="366" actId="478"/>
          <ac:inkMkLst>
            <pc:docMk/>
            <pc:sldMk cId="1110339283" sldId="931"/>
            <ac:inkMk id="4" creationId="{1BC5DFE1-77AC-446E-869D-6C7C01B2E04C}"/>
          </ac:inkMkLst>
        </pc:inkChg>
      </pc:sldChg>
      <pc:sldChg chg="addSp add">
        <pc:chgData name="David Quigley" userId="b7ec41d0611c9278" providerId="LiveId" clId="{FC6BF795-D939-400E-98AE-AB8B2D5587D5}" dt="2021-10-19T23:14:11.079" v="637"/>
        <pc:sldMkLst>
          <pc:docMk/>
          <pc:sldMk cId="3655527628" sldId="931"/>
        </pc:sldMkLst>
        <pc:inkChg chg="add">
          <ac:chgData name="David Quigley" userId="b7ec41d0611c9278" providerId="LiveId" clId="{FC6BF795-D939-400E-98AE-AB8B2D5587D5}" dt="2021-10-19T23:14:11.079" v="637"/>
          <ac:inkMkLst>
            <pc:docMk/>
            <pc:sldMk cId="3655527628" sldId="931"/>
            <ac:inkMk id="4" creationId="{E092FB80-705A-4429-8D09-2E5E1913D573}"/>
          </ac:inkMkLst>
        </pc:inkChg>
      </pc:sldChg>
      <pc:sldChg chg="delSp add mod">
        <pc:chgData name="David Quigley" userId="b7ec41d0611c9278" providerId="LiveId" clId="{FC6BF795-D939-400E-98AE-AB8B2D5587D5}" dt="2021-10-19T16:18:59.858" v="368" actId="478"/>
        <pc:sldMkLst>
          <pc:docMk/>
          <pc:sldMk cId="2171117938" sldId="933"/>
        </pc:sldMkLst>
        <pc:inkChg chg="del">
          <ac:chgData name="David Quigley" userId="b7ec41d0611c9278" providerId="LiveId" clId="{FC6BF795-D939-400E-98AE-AB8B2D5587D5}" dt="2021-10-19T16:18:59.858" v="368" actId="478"/>
          <ac:inkMkLst>
            <pc:docMk/>
            <pc:sldMk cId="2171117938" sldId="933"/>
            <ac:inkMk id="4" creationId="{FCAB0D29-2F7E-414B-BDB8-A85C666E8047}"/>
          </ac:inkMkLst>
        </pc:inkChg>
      </pc:sldChg>
      <pc:sldChg chg="addSp delSp modSp new mod">
        <pc:chgData name="David Quigley" userId="b7ec41d0611c9278" providerId="LiveId" clId="{FC6BF795-D939-400E-98AE-AB8B2D5587D5}" dt="2021-10-19T23:14:11.079" v="637"/>
        <pc:sldMkLst>
          <pc:docMk/>
          <pc:sldMk cId="757807587" sldId="934"/>
        </pc:sldMkLst>
        <pc:spChg chg="mod">
          <ac:chgData name="David Quigley" userId="b7ec41d0611c9278" providerId="LiveId" clId="{FC6BF795-D939-400E-98AE-AB8B2D5587D5}" dt="2021-10-19T16:08:07.417" v="142" actId="20577"/>
          <ac:spMkLst>
            <pc:docMk/>
            <pc:sldMk cId="757807587" sldId="934"/>
            <ac:spMk id="2" creationId="{9E89DEE8-BFD4-47E5-9450-F796AB3DA99D}"/>
          </ac:spMkLst>
        </pc:spChg>
        <pc:spChg chg="del">
          <ac:chgData name="David Quigley" userId="b7ec41d0611c9278" providerId="LiveId" clId="{FC6BF795-D939-400E-98AE-AB8B2D5587D5}" dt="2021-10-19T16:08:09.608" v="143"/>
          <ac:spMkLst>
            <pc:docMk/>
            <pc:sldMk cId="757807587" sldId="934"/>
            <ac:spMk id="3" creationId="{AE502D45-11FA-4FD6-BFD1-B87764077D1B}"/>
          </ac:spMkLst>
        </pc:spChg>
        <pc:spChg chg="add mod">
          <ac:chgData name="David Quigley" userId="b7ec41d0611c9278" providerId="LiveId" clId="{FC6BF795-D939-400E-98AE-AB8B2D5587D5}" dt="2021-10-19T16:09:17.898" v="172" actId="20577"/>
          <ac:spMkLst>
            <pc:docMk/>
            <pc:sldMk cId="757807587" sldId="934"/>
            <ac:spMk id="7" creationId="{73E7D494-2570-4A86-B711-114AED577EF2}"/>
          </ac:spMkLst>
        </pc:spChg>
        <pc:picChg chg="add mod">
          <ac:chgData name="David Quigley" userId="b7ec41d0611c9278" providerId="LiveId" clId="{FC6BF795-D939-400E-98AE-AB8B2D5587D5}" dt="2021-10-19T16:08:28.110" v="145" actId="1076"/>
          <ac:picMkLst>
            <pc:docMk/>
            <pc:sldMk cId="757807587" sldId="934"/>
            <ac:picMk id="1026" creationId="{0A7D662F-6647-4456-814E-32AF916B64F2}"/>
          </ac:picMkLst>
        </pc:picChg>
        <pc:inkChg chg="add">
          <ac:chgData name="David Quigley" userId="b7ec41d0611c9278" providerId="LiveId" clId="{FC6BF795-D939-400E-98AE-AB8B2D5587D5}" dt="2021-10-19T23:14:11.079" v="637"/>
          <ac:inkMkLst>
            <pc:docMk/>
            <pc:sldMk cId="757807587" sldId="934"/>
            <ac:inkMk id="3" creationId="{B0221A53-BB97-490B-B35C-C6472E05C5E3}"/>
          </ac:inkMkLst>
        </pc:inkChg>
        <pc:cxnChg chg="add mod">
          <ac:chgData name="David Quigley" userId="b7ec41d0611c9278" providerId="LiveId" clId="{FC6BF795-D939-400E-98AE-AB8B2D5587D5}" dt="2021-10-19T16:08:57.551" v="147" actId="14100"/>
          <ac:cxnSpMkLst>
            <pc:docMk/>
            <pc:sldMk cId="757807587" sldId="934"/>
            <ac:cxnSpMk id="5" creationId="{C45C810B-766E-4F7B-BD04-D3CE3F1FEC66}"/>
          </ac:cxnSpMkLst>
        </pc:cxnChg>
        <pc:cxnChg chg="add mod">
          <ac:chgData name="David Quigley" userId="b7ec41d0611c9278" providerId="LiveId" clId="{FC6BF795-D939-400E-98AE-AB8B2D5587D5}" dt="2021-10-19T16:09:06.281" v="148" actId="14100"/>
          <ac:cxnSpMkLst>
            <pc:docMk/>
            <pc:sldMk cId="757807587" sldId="934"/>
            <ac:cxnSpMk id="6" creationId="{CE244467-61C4-492D-BF0B-0B171CC1330A}"/>
          </ac:cxnSpMkLst>
        </pc:cxnChg>
      </pc:sldChg>
      <pc:sldChg chg="modSp new del mod">
        <pc:chgData name="David Quigley" userId="b7ec41d0611c9278" providerId="LiveId" clId="{FC6BF795-D939-400E-98AE-AB8B2D5587D5}" dt="2021-10-19T16:12:55.416" v="268" actId="47"/>
        <pc:sldMkLst>
          <pc:docMk/>
          <pc:sldMk cId="1375378538" sldId="935"/>
        </pc:sldMkLst>
        <pc:spChg chg="mod">
          <ac:chgData name="David Quigley" userId="b7ec41d0611c9278" providerId="LiveId" clId="{FC6BF795-D939-400E-98AE-AB8B2D5587D5}" dt="2021-10-19T16:12:52.239" v="267" actId="20577"/>
          <ac:spMkLst>
            <pc:docMk/>
            <pc:sldMk cId="1375378538" sldId="935"/>
            <ac:spMk id="3" creationId="{470D868C-357F-42A3-808D-944D7F6C538D}"/>
          </ac:spMkLst>
        </pc:spChg>
      </pc:sldChg>
      <pc:sldChg chg="modSp add mod">
        <pc:chgData name="David Quigley" userId="b7ec41d0611c9278" providerId="LiveId" clId="{FC6BF795-D939-400E-98AE-AB8B2D5587D5}" dt="2021-10-19T16:14:48.096" v="285" actId="20577"/>
        <pc:sldMkLst>
          <pc:docMk/>
          <pc:sldMk cId="2076410881" sldId="935"/>
        </pc:sldMkLst>
        <pc:spChg chg="mod">
          <ac:chgData name="David Quigley" userId="b7ec41d0611c9278" providerId="LiveId" clId="{FC6BF795-D939-400E-98AE-AB8B2D5587D5}" dt="2021-10-19T16:14:48.096" v="285" actId="20577"/>
          <ac:spMkLst>
            <pc:docMk/>
            <pc:sldMk cId="2076410881" sldId="935"/>
            <ac:spMk id="7" creationId="{73E7D494-2570-4A86-B711-114AED577EF2}"/>
          </ac:spMkLst>
        </pc:spChg>
        <pc:cxnChg chg="mod">
          <ac:chgData name="David Quigley" userId="b7ec41d0611c9278" providerId="LiveId" clId="{FC6BF795-D939-400E-98AE-AB8B2D5587D5}" dt="2021-10-19T16:14:26.978" v="270" actId="14100"/>
          <ac:cxnSpMkLst>
            <pc:docMk/>
            <pc:sldMk cId="2076410881" sldId="935"/>
            <ac:cxnSpMk id="5" creationId="{C45C810B-766E-4F7B-BD04-D3CE3F1FEC66}"/>
          </ac:cxnSpMkLst>
        </pc:cxnChg>
        <pc:cxnChg chg="mod">
          <ac:chgData name="David Quigley" userId="b7ec41d0611c9278" providerId="LiveId" clId="{FC6BF795-D939-400E-98AE-AB8B2D5587D5}" dt="2021-10-19T16:14:43.143" v="271" actId="14100"/>
          <ac:cxnSpMkLst>
            <pc:docMk/>
            <pc:sldMk cId="2076410881" sldId="935"/>
            <ac:cxnSpMk id="6" creationId="{CE244467-61C4-492D-BF0B-0B171CC1330A}"/>
          </ac:cxnSpMkLst>
        </pc:cxnChg>
      </pc:sldChg>
      <pc:sldChg chg="modSp add mod">
        <pc:chgData name="David Quigley" userId="b7ec41d0611c9278" providerId="LiveId" clId="{FC6BF795-D939-400E-98AE-AB8B2D5587D5}" dt="2021-10-19T16:15:55.327" v="304" actId="20577"/>
        <pc:sldMkLst>
          <pc:docMk/>
          <pc:sldMk cId="134049269" sldId="936"/>
        </pc:sldMkLst>
        <pc:spChg chg="mod">
          <ac:chgData name="David Quigley" userId="b7ec41d0611c9278" providerId="LiveId" clId="{FC6BF795-D939-400E-98AE-AB8B2D5587D5}" dt="2021-10-19T16:15:55.327" v="304" actId="20577"/>
          <ac:spMkLst>
            <pc:docMk/>
            <pc:sldMk cId="134049269" sldId="936"/>
            <ac:spMk id="7" creationId="{73E7D494-2570-4A86-B711-114AED577EF2}"/>
          </ac:spMkLst>
        </pc:spChg>
        <pc:cxnChg chg="mod">
          <ac:chgData name="David Quigley" userId="b7ec41d0611c9278" providerId="LiveId" clId="{FC6BF795-D939-400E-98AE-AB8B2D5587D5}" dt="2021-10-19T16:15:46.376" v="287" actId="14100"/>
          <ac:cxnSpMkLst>
            <pc:docMk/>
            <pc:sldMk cId="134049269" sldId="936"/>
            <ac:cxnSpMk id="5" creationId="{C45C810B-766E-4F7B-BD04-D3CE3F1FEC66}"/>
          </ac:cxnSpMkLst>
        </pc:cxnChg>
        <pc:cxnChg chg="mod">
          <ac:chgData name="David Quigley" userId="b7ec41d0611c9278" providerId="LiveId" clId="{FC6BF795-D939-400E-98AE-AB8B2D5587D5}" dt="2021-10-19T16:15:50.560" v="288" actId="14100"/>
          <ac:cxnSpMkLst>
            <pc:docMk/>
            <pc:sldMk cId="134049269" sldId="936"/>
            <ac:cxnSpMk id="6" creationId="{CE244467-61C4-492D-BF0B-0B171CC1330A}"/>
          </ac:cxnSpMkLst>
        </pc:cxnChg>
      </pc:sldChg>
      <pc:sldChg chg="modSp add mod">
        <pc:chgData name="David Quigley" userId="b7ec41d0611c9278" providerId="LiveId" clId="{FC6BF795-D939-400E-98AE-AB8B2D5587D5}" dt="2021-10-19T16:17:31.473" v="331" actId="20577"/>
        <pc:sldMkLst>
          <pc:docMk/>
          <pc:sldMk cId="489097035" sldId="937"/>
        </pc:sldMkLst>
        <pc:spChg chg="mod">
          <ac:chgData name="David Quigley" userId="b7ec41d0611c9278" providerId="LiveId" clId="{FC6BF795-D939-400E-98AE-AB8B2D5587D5}" dt="2021-10-19T16:17:31.473" v="331" actId="20577"/>
          <ac:spMkLst>
            <pc:docMk/>
            <pc:sldMk cId="489097035" sldId="937"/>
            <ac:spMk id="7" creationId="{73E7D494-2570-4A86-B711-114AED577EF2}"/>
          </ac:spMkLst>
        </pc:spChg>
        <pc:cxnChg chg="mod">
          <ac:chgData name="David Quigley" userId="b7ec41d0611c9278" providerId="LiveId" clId="{FC6BF795-D939-400E-98AE-AB8B2D5587D5}" dt="2021-10-19T16:17:10.058" v="306" actId="14100"/>
          <ac:cxnSpMkLst>
            <pc:docMk/>
            <pc:sldMk cId="489097035" sldId="937"/>
            <ac:cxnSpMk id="5" creationId="{C45C810B-766E-4F7B-BD04-D3CE3F1FEC66}"/>
          </ac:cxnSpMkLst>
        </pc:cxnChg>
        <pc:cxnChg chg="mod">
          <ac:chgData name="David Quigley" userId="b7ec41d0611c9278" providerId="LiveId" clId="{FC6BF795-D939-400E-98AE-AB8B2D5587D5}" dt="2021-10-19T16:17:16.031" v="308" actId="14100"/>
          <ac:cxnSpMkLst>
            <pc:docMk/>
            <pc:sldMk cId="489097035" sldId="937"/>
            <ac:cxnSpMk id="6" creationId="{CE244467-61C4-492D-BF0B-0B171CC1330A}"/>
          </ac:cxnSpMkLst>
        </pc:cxnChg>
      </pc:sldChg>
      <pc:sldChg chg="add">
        <pc:chgData name="David Quigley" userId="b7ec41d0611c9278" providerId="LiveId" clId="{FC6BF795-D939-400E-98AE-AB8B2D5587D5}" dt="2021-10-19T16:20:08.996" v="375"/>
        <pc:sldMkLst>
          <pc:docMk/>
          <pc:sldMk cId="51286076" sldId="938"/>
        </pc:sldMkLst>
      </pc:sldChg>
      <pc:sldChg chg="modSp add del mod">
        <pc:chgData name="David Quigley" userId="b7ec41d0611c9278" providerId="LiveId" clId="{FC6BF795-D939-400E-98AE-AB8B2D5587D5}" dt="2021-10-19T16:20:00.940" v="374" actId="2696"/>
        <pc:sldMkLst>
          <pc:docMk/>
          <pc:sldMk cId="1502571719" sldId="938"/>
        </pc:sldMkLst>
        <pc:spChg chg="mod">
          <ac:chgData name="David Quigley" userId="b7ec41d0611c9278" providerId="LiveId" clId="{FC6BF795-D939-400E-98AE-AB8B2D5587D5}" dt="2021-10-19T16:18:22.231" v="365" actId="20577"/>
          <ac:spMkLst>
            <pc:docMk/>
            <pc:sldMk cId="1502571719" sldId="938"/>
            <ac:spMk id="7" creationId="{73E7D494-2570-4A86-B711-114AED577EF2}"/>
          </ac:spMkLst>
        </pc:spChg>
        <pc:cxnChg chg="mod">
          <ac:chgData name="David Quigley" userId="b7ec41d0611c9278" providerId="LiveId" clId="{FC6BF795-D939-400E-98AE-AB8B2D5587D5}" dt="2021-10-19T16:17:58.801" v="333" actId="14100"/>
          <ac:cxnSpMkLst>
            <pc:docMk/>
            <pc:sldMk cId="1502571719" sldId="938"/>
            <ac:cxnSpMk id="5" creationId="{C45C810B-766E-4F7B-BD04-D3CE3F1FEC66}"/>
          </ac:cxnSpMkLst>
        </pc:cxnChg>
        <pc:cxnChg chg="mod">
          <ac:chgData name="David Quigley" userId="b7ec41d0611c9278" providerId="LiveId" clId="{FC6BF795-D939-400E-98AE-AB8B2D5587D5}" dt="2021-10-19T16:18:03.454" v="334" actId="14100"/>
          <ac:cxnSpMkLst>
            <pc:docMk/>
            <pc:sldMk cId="1502571719" sldId="938"/>
            <ac:cxnSpMk id="6" creationId="{CE244467-61C4-492D-BF0B-0B171CC1330A}"/>
          </ac:cxnSpMkLst>
        </pc:cxnChg>
      </pc:sldChg>
      <pc:sldChg chg="modSp add mod">
        <pc:chgData name="David Quigley" userId="b7ec41d0611c9278" providerId="LiveId" clId="{FC6BF795-D939-400E-98AE-AB8B2D5587D5}" dt="2021-10-19T16:22:23.495" v="398" actId="20577"/>
        <pc:sldMkLst>
          <pc:docMk/>
          <pc:sldMk cId="709278038" sldId="939"/>
        </pc:sldMkLst>
        <pc:spChg chg="mod">
          <ac:chgData name="David Quigley" userId="b7ec41d0611c9278" providerId="LiveId" clId="{FC6BF795-D939-400E-98AE-AB8B2D5587D5}" dt="2021-10-19T16:22:23.495" v="398" actId="20577"/>
          <ac:spMkLst>
            <pc:docMk/>
            <pc:sldMk cId="709278038" sldId="939"/>
            <ac:spMk id="7" creationId="{73E7D494-2570-4A86-B711-114AED577EF2}"/>
          </ac:spMkLst>
        </pc:spChg>
        <pc:cxnChg chg="mod">
          <ac:chgData name="David Quigley" userId="b7ec41d0611c9278" providerId="LiveId" clId="{FC6BF795-D939-400E-98AE-AB8B2D5587D5}" dt="2021-10-19T16:22:17.582" v="379" actId="14100"/>
          <ac:cxnSpMkLst>
            <pc:docMk/>
            <pc:sldMk cId="709278038" sldId="939"/>
            <ac:cxnSpMk id="5" creationId="{C45C810B-766E-4F7B-BD04-D3CE3F1FEC66}"/>
          </ac:cxnSpMkLst>
        </pc:cxnChg>
        <pc:cxnChg chg="mod">
          <ac:chgData name="David Quigley" userId="b7ec41d0611c9278" providerId="LiveId" clId="{FC6BF795-D939-400E-98AE-AB8B2D5587D5}" dt="2021-10-19T16:22:14.392" v="378" actId="14100"/>
          <ac:cxnSpMkLst>
            <pc:docMk/>
            <pc:sldMk cId="709278038" sldId="939"/>
            <ac:cxnSpMk id="6" creationId="{CE244467-61C4-492D-BF0B-0B171CC1330A}"/>
          </ac:cxnSpMkLst>
        </pc:cxnChg>
      </pc:sldChg>
      <pc:sldChg chg="modSp add mod">
        <pc:chgData name="David Quigley" userId="b7ec41d0611c9278" providerId="LiveId" clId="{FC6BF795-D939-400E-98AE-AB8B2D5587D5}" dt="2021-10-19T21:30:35.084" v="587" actId="14100"/>
        <pc:sldMkLst>
          <pc:docMk/>
          <pc:sldMk cId="1854983142" sldId="940"/>
        </pc:sldMkLst>
        <pc:spChg chg="mod">
          <ac:chgData name="David Quigley" userId="b7ec41d0611c9278" providerId="LiveId" clId="{FC6BF795-D939-400E-98AE-AB8B2D5587D5}" dt="2021-10-19T21:30:33.800" v="585" actId="20577"/>
          <ac:spMkLst>
            <pc:docMk/>
            <pc:sldMk cId="1854983142" sldId="940"/>
            <ac:spMk id="7" creationId="{73E7D494-2570-4A86-B711-114AED577EF2}"/>
          </ac:spMkLst>
        </pc:spChg>
        <pc:picChg chg="mod">
          <ac:chgData name="David Quigley" userId="b7ec41d0611c9278" providerId="LiveId" clId="{FC6BF795-D939-400E-98AE-AB8B2D5587D5}" dt="2021-10-19T16:24:29.795" v="412" actId="1076"/>
          <ac:picMkLst>
            <pc:docMk/>
            <pc:sldMk cId="1854983142" sldId="940"/>
            <ac:picMk id="1026" creationId="{0A7D662F-6647-4456-814E-32AF916B64F2}"/>
          </ac:picMkLst>
        </pc:picChg>
        <pc:cxnChg chg="mod">
          <ac:chgData name="David Quigley" userId="b7ec41d0611c9278" providerId="LiveId" clId="{FC6BF795-D939-400E-98AE-AB8B2D5587D5}" dt="2021-10-19T21:30:35.084" v="587" actId="14100"/>
          <ac:cxnSpMkLst>
            <pc:docMk/>
            <pc:sldMk cId="1854983142" sldId="940"/>
            <ac:cxnSpMk id="5" creationId="{C45C810B-766E-4F7B-BD04-D3CE3F1FEC66}"/>
          </ac:cxnSpMkLst>
        </pc:cxnChg>
        <pc:cxnChg chg="mod">
          <ac:chgData name="David Quigley" userId="b7ec41d0611c9278" providerId="LiveId" clId="{FC6BF795-D939-400E-98AE-AB8B2D5587D5}" dt="2021-10-19T21:30:34.350" v="586" actId="14100"/>
          <ac:cxnSpMkLst>
            <pc:docMk/>
            <pc:sldMk cId="1854983142" sldId="940"/>
            <ac:cxnSpMk id="6" creationId="{CE244467-61C4-492D-BF0B-0B171CC1330A}"/>
          </ac:cxnSpMkLst>
        </pc:cxnChg>
      </pc:sldChg>
      <pc:sldChg chg="modSp add mod">
        <pc:chgData name="David Quigley" userId="b7ec41d0611c9278" providerId="LiveId" clId="{FC6BF795-D939-400E-98AE-AB8B2D5587D5}" dt="2021-10-19T17:34:19.667" v="565"/>
        <pc:sldMkLst>
          <pc:docMk/>
          <pc:sldMk cId="1934951724" sldId="941"/>
        </pc:sldMkLst>
        <pc:spChg chg="mod">
          <ac:chgData name="David Quigley" userId="b7ec41d0611c9278" providerId="LiveId" clId="{FC6BF795-D939-400E-98AE-AB8B2D5587D5}" dt="2021-10-19T17:32:29.850" v="511" actId="20577"/>
          <ac:spMkLst>
            <pc:docMk/>
            <pc:sldMk cId="1934951724" sldId="941"/>
            <ac:spMk id="2" creationId="{CC2E1333-E45C-4DB4-A58C-64EE493B7FBD}"/>
          </ac:spMkLst>
        </pc:spChg>
        <pc:spChg chg="mod">
          <ac:chgData name="David Quigley" userId="b7ec41d0611c9278" providerId="LiveId" clId="{FC6BF795-D939-400E-98AE-AB8B2D5587D5}" dt="2021-10-19T17:34:19.667" v="565"/>
          <ac:spMkLst>
            <pc:docMk/>
            <pc:sldMk cId="1934951724" sldId="941"/>
            <ac:spMk id="3" creationId="{941C6C8C-9727-4543-AC61-79C1F7FED6FC}"/>
          </ac:spMkLst>
        </pc:spChg>
      </pc:sldChg>
      <pc:sldChg chg="new">
        <pc:chgData name="David Quigley" userId="b7ec41d0611c9278" providerId="LiveId" clId="{FC6BF795-D939-400E-98AE-AB8B2D5587D5}" dt="2021-10-19T21:28:43.701" v="566" actId="680"/>
        <pc:sldMkLst>
          <pc:docMk/>
          <pc:sldMk cId="359895483" sldId="942"/>
        </pc:sldMkLst>
      </pc:sldChg>
      <pc:sldChg chg="add">
        <pc:chgData name="David Quigley" userId="b7ec41d0611c9278" providerId="LiveId" clId="{FC6BF795-D939-400E-98AE-AB8B2D5587D5}" dt="2021-10-19T21:30:39.684" v="588"/>
        <pc:sldMkLst>
          <pc:docMk/>
          <pc:sldMk cId="3911836519" sldId="943"/>
        </pc:sldMkLst>
      </pc:sldChg>
      <pc:sldChg chg="add">
        <pc:chgData name="David Quigley" userId="b7ec41d0611c9278" providerId="LiveId" clId="{FC6BF795-D939-400E-98AE-AB8B2D5587D5}" dt="2021-10-19T21:31:18.467" v="590"/>
        <pc:sldMkLst>
          <pc:docMk/>
          <pc:sldMk cId="80303433" sldId="944"/>
        </pc:sldMkLst>
      </pc:sldChg>
      <pc:sldChg chg="add">
        <pc:chgData name="David Quigley" userId="b7ec41d0611c9278" providerId="LiveId" clId="{FC6BF795-D939-400E-98AE-AB8B2D5587D5}" dt="2021-10-19T21:31:33.183" v="591"/>
        <pc:sldMkLst>
          <pc:docMk/>
          <pc:sldMk cId="4019273265" sldId="945"/>
        </pc:sldMkLst>
      </pc:sldChg>
      <pc:sldChg chg="add">
        <pc:chgData name="David Quigley" userId="b7ec41d0611c9278" providerId="LiveId" clId="{FC6BF795-D939-400E-98AE-AB8B2D5587D5}" dt="2021-10-19T21:33:46.167" v="597"/>
        <pc:sldMkLst>
          <pc:docMk/>
          <pc:sldMk cId="675720089" sldId="946"/>
        </pc:sldMkLst>
      </pc:sldChg>
      <pc:sldChg chg="add">
        <pc:chgData name="David Quigley" userId="b7ec41d0611c9278" providerId="LiveId" clId="{FC6BF795-D939-400E-98AE-AB8B2D5587D5}" dt="2021-10-19T21:34:00.800" v="598"/>
        <pc:sldMkLst>
          <pc:docMk/>
          <pc:sldMk cId="2413868435" sldId="947"/>
        </pc:sldMkLst>
      </pc:sldChg>
      <pc:sldMasterChg chg="delSldLayout">
        <pc:chgData name="David Quigley" userId="b7ec41d0611c9278" providerId="LiveId" clId="{FC6BF795-D939-400E-98AE-AB8B2D5587D5}" dt="2021-10-19T15:25:19.548" v="2" actId="47"/>
        <pc:sldMasterMkLst>
          <pc:docMk/>
          <pc:sldMasterMk cId="0" sldId="2147483659"/>
        </pc:sldMasterMkLst>
        <pc:sldLayoutChg chg="del">
          <pc:chgData name="David Quigley" userId="b7ec41d0611c9278" providerId="LiveId" clId="{FC6BF795-D939-400E-98AE-AB8B2D5587D5}" dt="2021-10-19T15:25:03.887" v="0" actId="47"/>
          <pc:sldLayoutMkLst>
            <pc:docMk/>
            <pc:sldMasterMk cId="0" sldId="2147483659"/>
            <pc:sldLayoutMk cId="904868757" sldId="2147483661"/>
          </pc:sldLayoutMkLst>
        </pc:sldLayoutChg>
        <pc:sldLayoutChg chg="del">
          <pc:chgData name="David Quigley" userId="b7ec41d0611c9278" providerId="LiveId" clId="{FC6BF795-D939-400E-98AE-AB8B2D5587D5}" dt="2021-10-19T15:25:19.548" v="2" actId="47"/>
          <pc:sldLayoutMkLst>
            <pc:docMk/>
            <pc:sldMasterMk cId="0" sldId="2147483659"/>
            <pc:sldLayoutMk cId="2557150409" sldId="2147483663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9T21:56:01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19296 954 480 0,'0'0'129'16,"0"0"-36"-1,0 0 33-15,-16 30-54 16,14-11 2-16,2-2 12 16,0 5-6-16,0 9-8 0,-2 11 0 15,6 9-21-15,-2 9-15 16,2 8-9-16,-4 9-8 16,2 1-9-16,-2 2-4 15,0-8-6-15,0-8-1 16,-2-10-2-16,2-16-21 0,-4-18-26 15,2-12-64-15,0-13-85 16,0-13-61-16,0-10-120 0</inkml:trace>
  <inkml:trace contextRef="#ctx0" brushRef="#br0" timeOffset="353.74">18954 946 108 0,'0'0'842'16,"0"0"-689"-16,0 0-16 15,38-15-77-15,-18-3-23 16,9-7-4-16,13-10-7 0,14-16-11 16,13-8-6-16,7-4-8 0,7 5 0 15,3 8-2-15,-11 18 3 16,-7 19-3-16,-11 18 0 16,-11 19-6-16,-14 12-46 15,-14 7-62-15,-11 4-68 0,-7 1-149 16</inkml:trace>
  <inkml:trace contextRef="#ctx0" brushRef="#br0" timeOffset="886.26">19890 1132 423 0,'0'0'97'15,"0"0"-20"1,0 0 12-16,0 0-48 16,-46-3 6-16,14 21 9 15,-4 7-22-15,-3 12-12 16,-1 6 7-16,2 7-7 0,6 3-9 15,9 3-1-15,7 0 0 16,14-4-2-16,2-6 10 16,16-10 12-16,11-14-1 0,11-14-21 15,10-14-25-15,3-15 5 16,5-14-27-16,-8-5-19 0,-7-2 20 16,-9 4-2-16,-12 4 16 15,-10 2 20-15,-10 8-1 16,-10 2 2-16,-10 3-19 15,-4 3-42 1,-7-2-80-16,-1 5-80 16,-2 2-68-16</inkml:trace>
  <inkml:trace contextRef="#ctx0" brushRef="#br0" timeOffset="1456.21">20283 1081 832 0,'0'0'65'0,"-40"37"92"16,8-7-63-16,1 7-66 15,-3 9-19 1,2 0-8-16,6 4 2 16,6 1 2-16,10-4-5 0,10-6 1 15,6-9-3-15,12-13-8 16,8-16-26-16,6-12-37 15,6-20-15-15,5-15 4 16,1-16-12-16,2-15-13 16,-1-6 33-16,-11-6 24 0,-8 2 56 15,-10 0 53-15,-16 6 43 0,-16 3-71 16,-12 4-15-16,-4 3 15 16,1 2-2-16,-3 5 11 15,6 9 37-15,8 14 25 16,6 17-13-16,10 22-42 15,6 23-28 1,12 36 63-16,8 32-70 0,8 31-6 16,4 23 1-16,-3 10-2 15,1 1-3-15,-6-8-4 16,-6-21 5-16,-10-26-20 16,-6-29-48-16,-2-28-54 15,0-30-78-15,2-22-139 16</inkml:trace>
  <inkml:trace contextRef="#ctx0" brushRef="#br0" timeOffset="1787.55">20772 1091 785 0,'0'0'118'16,"0"0"30"-16,-14 38-64 15,-6-9-11-15,-8 11-4 16,0 11-43-16,-4 6-10 16,7 6-13-16,3-1 0 15,10-3 3-15,6-10-6 0,12-10 6 16,8-17-5-16,13-16-10 0,13-15-20 16,6-19-15-16,4-15-13 15,1-11-39-15,-3-7-42 16,-10 0 28-16,-13 5-8 15,-15 5 91-15,-10 7 30 16,-16 8-14-16,-9 7-27 0,-7 5-48 16,-2 6-82-16,-4 4-75 0</inkml:trace>
  <inkml:trace contextRef="#ctx0" brushRef="#br0" timeOffset="2118.65">21145 1519 898 0,'0'0'32'0,"0"0"-16"15,0 0-28-15,26-32-79 16,-22 7-196-16</inkml:trace>
  <inkml:trace contextRef="#ctx0" brushRef="#br0" timeOffset="2334.11">21042 593 877 0,'0'0'133'0,"25"29"-31"0,-21-15-19 15,0-4-71-15,-2-2-21 16,-2-4-96-16,4-3-174 16,0-1-359-16</inkml:trace>
  <inkml:trace contextRef="#ctx0" brushRef="#br0" timeOffset="3073.92">21389 804 751 0,'14'51'114'0,"0"15"-28"16,2 13-10-16,-2 12-29 0,2 7-23 15,-4 7-3-15,2-4 5 16,-4-5 15-16,-3-16 10 0,1-15-7 16,-8-20-18-16,0-23-8 15,0-22-13-15,-8-22-23 16,-3-23 5-16,-5-17 14 15,-4-14 4 1,-2-12-1-16,-4-8 1 16,-2-3 9-16,2-1-1 0,5 1-3 15,3-1-5-15,6 6-3 16,10 7 3-16,2 12 3 16,12 10-6-16,10 13 0 15,9 17 2-15,13 13-2 16,8 16-3-16,1 11-3 0,3 20-3 0,-6 17-4 15,-11 17-2-15,-11 12 2 16,-12 8 3-16,-14 8 3 16,-12-2 4-16,-14-5 3 15,-13-8-7-15,-5-15-2 16,-8-14-13-16,-1-18-61 0,5-13-42 31,8-12-93-31,12-8-159 0</inkml:trace>
  <inkml:trace contextRef="#ctx0" brushRef="#br0" timeOffset="3374.96">21838 1297 611 0,'8'37'254'0,"4"0"-136"0,-4-4 5 16,-4-6-56-16,-2-6-38 16,-2-7-10-1,0-10-14-15,-2-4-7 16,-4-13-6-16,2-5 4 16,2-6 6-16,-4-5-3 15,4-2 1-15,2 0-14 16,8 1-12-16,-4 2-21 0,6 3-43 15,6 6-53-15,4 3-110 16,4 8-149-16</inkml:trace>
  <inkml:trace contextRef="#ctx0" brushRef="#br0" timeOffset="3621.57">22239 1200 292 0,'0'0'292'0,"0"0"-192"0,0 0-30 15,0 0-51-15,-33 8 28 0,7 10-19 16,-4 6-15-16,-4 6-5 16,4 3-2-16,7 7 1 15,3 1-1-15,8-1 0 16,6 0-4-16,6-4-1 16,8-8-5-1,8-7-20-15,4-11-33 16,5-10-34-16,7-12-30 15,0-11-78-15,2-10-115 16</inkml:trace>
  <inkml:trace contextRef="#ctx0" brushRef="#br0" timeOffset="3753.28">22295 1223 135 0,'0'0'116'0,"0"0"-47"16,0 0 16-16,0 0 55 15,-10 33-84-15,10-5-27 0,0 4-2 16,-2 2-20-16,2-2-7 15,2-7-51-15,2-4-143 16</inkml:trace>
  <inkml:trace contextRef="#ctx0" brushRef="#br0" timeOffset="4022.8">22549 1199 584 0,'0'0'98'0,"-18"57"-7"16,7-26 24-16,-1 1-48 0,0-1-12 15,0 5-15-15,2-3-24 16,4 1-7-16,2-3-2 16,4-3-3-16,6-3 0 15,4-6-5-15,6-4-1 16,8-8-1-16,-3-7-5 0,7-7-42 0,4-7-82 15,0-6-87-15,-2-4-224 16</inkml:trace>
  <inkml:trace contextRef="#ctx0" brushRef="#br0" timeOffset="4292.39">22700 580 640 0,'18'57'46'0,"6"17"-27"0,0 14 55 16,0 13-30-16,-2 9-9 15,-3 4-1-15,1-4-13 0,-6-8-16 16,-4-17-1-16,0-21-57 16,-4-28-192-1,-2-23-217-15</inkml:trace>
  <inkml:trace contextRef="#ctx0" brushRef="#br0" timeOffset="4476.66">22607 1148 1029 0,'40'15'120'0,"5"-9"29"16,-3-8-74-16,4-14-64 16,-3-6-13-16,3-3-31 0,-6 1-280 15,0 7 38-15,-1 8 206 16</inkml:trace>
  <inkml:trace contextRef="#ctx0" brushRef="#br0" timeOffset="4845.6">23264 1254 395 0,'0'0'467'0,"20"45"-352"0,-8-20 20 16,-2-1-89-16,0-3-38 16,-2-4-2-16,-2-8-9 0,-2-4-51 15,-2-5-121-15,2-8-165 16</inkml:trace>
  <inkml:trace contextRef="#ctx0" brushRef="#br0" timeOffset="5224.72">23576 1157 320 0,'0'0'329'0,"-18"36"-232"15,4-15-2-15,5 3-62 0,-1 3-7 16,-2 2-9-16,6-1-4 16,6 0-7-16,2-2 5 15,6-7-1-15,6-5-3 16,5-7-7-16,-3-3-5 0,4-4-18 16,-2-6-50-16,0-3-54 15,-2-1-60-15,-2 1-130 0</inkml:trace>
  <inkml:trace contextRef="#ctx0" brushRef="#br0" timeOffset="5594.64">23842 1137 288 0,'0'0'90'0,"42"-40"38"0,-26 19-42 15,-4 3-11-15,-4 0-16 16,-6 4 3-16,-2 4-32 16,-12 1-5-16,-2 6 0 15,-4 4 13-15,-4 1 18 0,0 8 11 31,1 7-6-31,3 7-9 16,6 8 2-16,6 8-24 0,6 9-17 16,8 3-8-16,8-1 2 15,4-2-1-15,3-6 3 16,5-10-3-16,0-9-6 16,4-13 0-16,0-11-4 0,-3-14-59 15,5-12-67-15,-8-3-88 0,-8-1-153 16</inkml:trace>
  <inkml:trace contextRef="#ctx0" brushRef="#br0" timeOffset="6280.56">20207 2519 968 0,'-16'36'146'0,"-1"6"-26"16,-5 5-34-16,-4 5-36 15,2 5-30-15,-2 9-6 16,4 3-1-16,5-3-5 0,7-5 12 16,10-8 8-16,16-7 6 15,11-13-1-15,17-10-28 0,4-8-5 16,7-6 0-16,1-5-1 15,-10-3-25-15,-9-1-96 16,-9 0-40-16,-10-1-54 16,-12-2-181-1</inkml:trace>
  <inkml:trace contextRef="#ctx0" brushRef="#br0" timeOffset="6512.41">20094 2795 1028 0,'0'0'171'16,"48"3"-37"-16,-14-12-77 0,7-6-40 15,5-2-17-15,2-1 0 0,-3 4-32 31,-5 5-93-31,-4 9-84 0,-10 1-132 16</inkml:trace>
  <inkml:trace contextRef="#ctx0" brushRef="#br0" timeOffset="6728.31">20307 2481 1146 0,'0'0'182'0,"0"0"-34"15,29-2-77-15,-11-3-54 16,8-1-11 0,-4 4-5-16,8 1-2 15,-4 1-55-15,-1 7-48 16,-3 6-63-16,2 7-134 15,-2 3-224-15</inkml:trace>
  <inkml:trace contextRef="#ctx0" brushRef="#br0" timeOffset="7198.95">20946 2930 539 0,'0'0'193'0,"0"0"-159"15,-51 10 72-15,11-4-16 16,-10 7-16-16,-1 4-46 16,1 4-20-16,6 2-4 15,9 2 0-15,13 1-1 0,12-5-2 16,10-3 0-1,18-4-7-15,13-9-2 16,9-5 14-16,8-5-5 16,5-5 2-16,3-6-3 15,-4-2 1-15,-7-3 0 16,-7 1-1-16,-10-2 2 0,-8 1-2 16,-10-3-1-16,-4 2-1 15,-4 4 1-15,0 3 1 0,-2 7 0 16,0 8 4-16,0 4 64 15,2 15-4-15,2 4-29 16,-2 8-14-16,2 1-8 16,2 2-8-16,1-4 0 0,5-6-7 15,4-7 0-15,8-11-69 16,-2-6-66 0,8-5-106-16,-4-9-140 15</inkml:trace>
  <inkml:trace contextRef="#ctx0" brushRef="#br0" timeOffset="7684.79">20392 2785 615 0,'0'0'312'0,"0"0"-119"0,32 39-47 16,-16-22-62-16,4 2-32 15,0 4-22-15,3 1-19 16,-1 3-7-16,0 2-4 16,-4-4-1-16,-4 0-14 15,-6-8-49-15,-4-4-68 16,-4-7-129 0,0-6-195-16</inkml:trace>
  <inkml:trace contextRef="#ctx0" brushRef="#br0" timeOffset="7885.46">20565 2744 693 0,'0'0'402'0,"-6"43"-287"0,-4-14 0 16,-4 5-82-16,-8 4-19 15,-2 6-8-15,-1 4-5 16,-1 0-6-16,4-4-49 0,8-7-75 31,6-9-97-31,8-12-192 0</inkml:trace>
  <inkml:trace contextRef="#ctx0" brushRef="#br0" timeOffset="8772.49">21350 2850 843 0,'-4'35'190'15,"0"7"-62"-15,-2 0-10 16,0 3-53 0,-2 0-34-16,0 0-6 15,4-6-7-15,-2-9-10 0,6-9-5 16,0-13 5-16,0-12-3 16,4-15-18-16,4-12 15 15,0-9-4-15,4-5-10 16,0-1-18-16,1 3 15 15,1 5 9-15,2 6 6 0,0 11-1 16,0 8 5-16,2 9-2 0,-2 5 4 16,2 11 8-16,-2 5 12 15,-3 8-11-15,1 2-1 16,-4 2-9-16,0 2 0 16,0 0-7-16,-4-6 5 0,0-3-3 31,0-7 0-31,2-8-2 15,0-7 3-15,0-13-10 16,2-6 9-16,2-8-5 0,2-3 7 16,2-1-5-16,3 2 5 15,3 4-2-15,4 5 0 16,4 10 3-16,0 7-2 16,3 6 3-16,-1 15 1 0,-2 9 9 15,-4 8 12-15,0 7-14 0,-6 4-6 16,-5 6-5-16,-1-2-1 15,-4-2-6-15,0-9-66 16,0-11-97-16,4-14-309 16</inkml:trace>
  <inkml:trace contextRef="#ctx0" brushRef="#br0" timeOffset="9721.74">20074 3668 342 0,'-10'10'377'15,"-2"8"-219"-15,-1 5-1 16,-3 6-39-16,0 8-30 0,-6 6-25 16,0 5-23-16,-2 8-17 15,-2 0-17-15,1 3-6 16,-3-3 1-16,4-7-3 16,4-8 2-16,6-11-21 0,8-12-30 15,6-13-6-15,6-10-47 0,8-15-168 16,10-11-82-16</inkml:trace>
  <inkml:trace contextRef="#ctx0" brushRef="#br0" timeOffset="9956.57">20094 3623 864 0,'0'0'238'16,"0"0"-38"-16,22 31-84 15,-16-9-47-15,-2 7-23 16,0 9-13-16,2 9-12 0,0 6-8 16,0 6-4-16,2 2-6 0,2-2-1 15,0-3-3-15,0-10-1 16,-1-8-4-16,-3-10-50 16,-4-11-40-16,-2-7-69 15,-4-9-159-15,-5-1-186 16</inkml:trace>
  <inkml:trace contextRef="#ctx0" brushRef="#br0" timeOffset="10175.11">20007 3923 968 0,'0'0'190'0,"22"30"-23"16,-5-18-22-16,3-1-76 0,4-4-33 15,4-3-27-15,4-4-6 16,2 0-6-16,3-6-8 16,-5-5-54-16,0 1-41 15,-4 0-28-15,-6 4-66 16,-5 3-122-16,-5 3-424 0</inkml:trace>
  <inkml:trace contextRef="#ctx0" brushRef="#br0" timeOffset="10557.03">20414 3902 872 0,'0'0'214'0,"10"51"-96"16,-2-21 8-16,-6 2-52 0,0 0-20 15,0-2-19-15,-2-3-7 16,2-5-20-16,-2-7-2 16,2-13 0-16,4-7-9 0,0-15-15 15,2-9 15-15,2-8 4 16,3-6-21-16,-1-1-5 16,2 2 7-16,0 11 10 15,0 9 5-15,0 13 5 16,2 9 5-16,-2 16 0 0,0 9-1 15,-2 5-2-15,0 5 18 0,-6 0-11 16,-1-3-10-16,-1-5-1 16,-2-6-4-16,2-11-63 31,-2-2-103-31,4-8-227 0,4-5-371 16</inkml:trace>
  <inkml:trace contextRef="#ctx0" brushRef="#br0" timeOffset="10977.69">21097 3819 352 0,'0'0'466'0,"-35"21"-312"15,11-5 10 1,-6-1-103-16,-2 4-39 16,0-1-12-16,3-1-5 15,3-1-5-15,6-2 2 0,6-2 2 16,8-2-2-16,6-4-1 15,8-1 28-15,10 3-13 16,6-2 5-16,3 4-4 16,7 0 5-16,-8 5-6 0,-4 1-5 15,-6 5-4-15,-10 0-5 16,-6 3-4-16,-10-4-1 16,-8-2 0-16,-6-4-39 0,2-6-71 15,0-4-113-15,3-2-135 16</inkml:trace>
  <inkml:trace contextRef="#ctx0" brushRef="#br0" timeOffset="11457.02">21304 3913 801 0,'0'0'182'0,"0"0"-25"0,0 43-41 16,-12-23-72-16,0 1-15 15,-2 2-15-15,0 2-11 16,0-2 0-16,4-1-2 0,8-7-2 16,4-5-17-16,10-8-23 0,6-4-24 15,8-9 5-15,0-3 15 16,0-1 27-16,-3 2 12 15,-3 2 9-15,-2 1-4 16,-2 4 4-16,-4 1 0 16,0 0-2-16,-8 0 1 15,0 1-1 1,0 3-3-16,-2 0 4 0,-2 1-3 16,0 0 1-16,4 2-21 15,4 6-114-15,0-2-22 16,10-1 29-16,-1 1 34 15,9-4 64-15,2-2 24 16,2-3 15-16,-4-4 28 0,-4-4 9 16,-3-1 21-16,-7-2-22 0,-4-4-24 15,-4 1-16-15,-4-4-4 16,-2 3-31-16,-4-2-127 16,0 1-333-16</inkml:trace>
  <inkml:trace contextRef="#ctx0" brushRef="#br0" timeOffset="12041.78">21983 3869 434 0,'0'0'219'16,"0"0"-73"-16,-32 32-22 0,26-24-8 15,2 2-19 1,4 0-28-16,6-3-21 16,8-1-8-16,8-4-6 15,12-2-22-15,2-12-2 16,3-7-6-16,1-4-5 0,-6-6 3 15,-8-3-4-15,-10 3 0 16,-12 1 0-16,-4 7-1 16,-10 1-2-16,-10 5 6 15,-8 5 1-15,0 6-1 0,-4 4 3 16,-1 4-8-16,5 10-6 16,2 5 4-16,4 12 6 0,6 4 1 15,6 3 2-15,8 4-1 16,4-2 2-16,10-2-3 15,10-5-4 1,6-8-11-16,4-4-41 16,-1-10-21-16,1-7-17 15,-2-4-53-15,-8-8-116 16,0-1-333-16</inkml:trace>
  <inkml:trace contextRef="#ctx0" brushRef="#br0" timeOffset="12311.55">22285 3945 557 0,'0'0'269'16,"16"44"-162"-16,-8-19 51 16,-2-4-92-16,-4-2-28 0,2-1-11 0,-4-5-16 15,0-7-10-15,0-2-1 16,-2-4-8-16,0-8 2 15,0-7 3-15,0-4-4 16,2-4-24-16,4-4-8 16,6-2-3-16,4-5-21 15,6 2-14 1,-3-2-15-16,11 2-29 16,0 0-113-16,6 3-183 0</inkml:trace>
  <inkml:trace contextRef="#ctx0" brushRef="#br0" timeOffset="12596.23">22668 3684 257 0,'0'0'225'16,"38"-1"-23"-16,-26 6-41 0,-8 3-39 16,-4 1-14-16,-6 1-50 0,-6 5-15 15,-10 2 3-15,-1 3-1 16,-3 2-9-16,-2 1-9 16,4-3-7-16,6-4-13 15,4-3 0-15,8-5-9 16,8-3 0-16,10-5-4 0,10-1 8 31,8-2 3-31,4 2-6 0,3-2 6 16,1 3-5-16,-4 6 4 15,-6 7-2-15,-12 5 0 16,-10 2-7-16,-6 6-4 16,-14-2-2-16,-6-4-40 15,-6-1-47-15,-4-3-63 0,0-2-53 16,1-3-53-16</inkml:trace>
  <inkml:trace contextRef="#ctx0" brushRef="#br0" timeOffset="12997.31">22913 3461 364 0,'0'0'335'16,"0"0"-202"-16,0 0 5 0,0 0-31 15,0 0-53-15,28 4-23 0,-5-11-6 16,11 2-3-16,4-3-5 16,6 2-11-16,5 2-6 0,-1 4 2 15,-4 2-1-15,-5 9-4 16,-9 4 0-16,-12 8-3 16,-10 0-33-16,-8 6-20 15,-10-1-11-15,-6 1-18 16,-8-1 1-16,-1-1-52 0,1-1-40 15,0-5-84 1</inkml:trace>
  <inkml:trace contextRef="#ctx0" brushRef="#br0" timeOffset="13213.11">23219 4100 788 0,'0'0'7'15,"0"0"-12"-15,0 0-66 16,0 0-279-16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9T22:34:14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10766 9676 551 0,'0'0'175'0,"0"0"-60"16,-6 28-34-16,4-25-39 0,2-2-9 15,0-1-24-15,4-3 25 16,4-2 12-16,4-5 19 16,8-2-10-16,4-5-5 0,11-9-10 15,1-5-5-15,10-9-10 16,6-5-4-16,3-7-10 16,-1-5-6-1,3-5-1-15,-3-6 0 16,0-4-1-16,-3-1-3 15,-5-6-33-15,0 0-70 16,-13 8-73-16,1 4-128 0,-4 9-307 16</inkml:trace>
  <inkml:trace contextRef="#ctx0" brushRef="#br0" timeOffset="1172.14">11813 8182 566 0,'0'0'184'0,"0"0"-56"0,0 0-41 0,0 0 9 0,0 0 44 16,0 0-64-16,-16 44-31 15,6-6-7-15,-4 10 7 16,0 9-13-16,2 6-12 16,2 4-4-16,7-4-6 0,3-4-5 15,0-10-4 1,11-15 1-1,11-15-3-15,8-16-8 0,10-12-1 16,-4-16 6-16,5-9 2 16,-3-3-1-16,-8-5 0 15,-8 2 1-15,-8 2 1 16,-10 3 0-16,-8 2-1 0,-10 3 6 16,-10 2 8-16,-4 6-2 15,-4 3-2-15,0 8-3 0,-1 8 1 16,3 3 0-16,6 12 1 15,4 4 1-15,6 3-3 16,6-2 0-16,8-6-2 16,8-7-2-16,14-8-9 0,12-11 1 15,6-9 6-15,5-5-1 16,-5-1 3-16,-4 0-2 0,-12-2-5 16,-10 5 3-16,-14 1-1 15,-12 1 1-15,-8 1 1 16,-6 3 3-16,-6 2 2 0,-2 2-1 15,3 8 0-15,-3 2-1 16,4 7 3-16,2 3-6 16,4 9-36-1,3 6-25-15,1 5-39 16,6 1-88-16,6 0-143 16,8-1-284-16</inkml:trace>
  <inkml:trace contextRef="#ctx0" brushRef="#br0" timeOffset="1642.37">12339 8335 719 0,'0'0'175'0,"0"0"5"0,-37 30-107 15,11-21-20-15,-8 3-10 16,-2 5-12-16,-3 2-17 16,5 4-5-16,4 2-2 15,6 4-1-15,8 1-1 0,10-3-5 16,6-1-23-16,12-6-13 15,12-4-22-15,12-10-4 0,9-6 27 16,7-8 26 0,0-11 5-1,-1-6 0-15,-7-6 3 0,-10-4 30 16,-10-1 2-16,-12 2-4 0,-12-2-10 0,-4 5-4 16,-10 6-4-16,-4 6-3 0,-4 4-1 15,2 9 3-15,-2 3-5 16,2 3-55-16,5 1-22 15,3 3-40-15,8 0-18 16,4-2-34-16,8 1-35 16,10-2-188-1</inkml:trace>
  <inkml:trace contextRef="#ctx0" brushRef="#br0" timeOffset="1974.16">12554 8299 249 0,'34'-4'244'0,"-5"1"-46"0,-7 3-47 16,-4 0-32-16,-10 0 9 15,-4 3-38-15,-4 4-24 16,-6 3-32-16,-4 5-19 0,-8 6-8 16,0 3 0-16,-3 8 0 0,5 1-4 15,-4 0 0-15,10 0-1 16,4-6-29-16,6-6-15 16,10-8-6-16,12-6-4 15,0-7-22-15,11-10-13 0,1-7 23 31,2-7 28-31,-2-7 25 0,-5-3 9 16,-7-4 4-16,-12-2 31 16,-8 0-1-16,-4 2 0 15,-8 3-16-15,-10 7-12 16,1 9 2-16,-5 8-5 0,2 8-5 16,0 3-39-16,2 9-31 15,4 1-33-15,6 2 1 0,4-3-7 16,6-2 8-16,6-2-41 15</inkml:trace>
  <inkml:trace contextRef="#ctx0" brushRef="#br0" timeOffset="2274.94">13082 8135 456 0,'32'-5'173'0,"-8"5"8"15,-12 6-69-15,-10 5-19 16,-4 7-28-16,-12 4-28 15,-8 0-9-15,-2 4 0 0,-4 2-9 16,3-3-4-16,1-3-6 16,8-4-2-16,4-2-4 0,6-6 0 15,6-2 3-15,12 0 8 16,6-1 7-16,6 2-5 16,1 0-5-16,5 3-4 0,-6 4-5 15,-2 1 4 1,-16 3-4-16,-6 3-3 0,-10 1-4 15,-12 1 3-15,-8-2-2 16,-7 0-51-16,-1-5-31 0,2-7-77 16,6-11-63-16,8-4-108 15</inkml:trace>
  <inkml:trace contextRef="#ctx0" brushRef="#br0" timeOffset="2575.48">13513 7665 506 0,'0'0'176'16,"0"48"-30"-16,-4-8-32 15,4 6 2-15,-2 12-26 0,0 11-19 16,2 4-15-16,0 2-16 16,-2-2-17-16,4-6-16 15,2-8-3-15,0-12-3 16,-2-13-40 0,0-11-72-16,0-14-100 15,2-9-38-15,-2-9-272 16</inkml:trace>
  <inkml:trace contextRef="#ctx0" brushRef="#br0" timeOffset="2775.74">13333 8107 833 0,'0'0'194'0,"0"0"18"0,31 24-82 16,1-25-68-16,4-10-26 15,12-5-14-15,5-6-13 16,1 3-4-16,-1-1-1 15,-1 5-11-15,-4 5-68 16,-11 3-59-16,1 5-62 0,-2 2-137 16</inkml:trace>
  <inkml:trace contextRef="#ctx0" brushRef="#br0" timeOffset="3130.04">14014 8177 805 0,'0'0'155'0,"0"28"26"16,2-11-100-16,2 1-31 0,-2 1-29 15,2 1-15-15,2-3-3 16,-6-6 1-16,2-7-3 15,-2-5-55-15,0-11-146 16,-2-10-51-16,2-8-360 16</inkml:trace>
  <inkml:trace contextRef="#ctx0" brushRef="#br0" timeOffset="3245.57">13950 7975 639 0,'0'0'244'16,"0"0"-126"-16,32 12-55 0,-20-16-65 15,4-6-10-15,0-5-127 16,4 4-118-16</inkml:trace>
  <inkml:trace contextRef="#ctx0" brushRef="#br0" timeOffset="3961.7">14236 8172 415 0,'0'38'373'16,"-2"0"-239"-16,-2-5 17 0,-2-8-73 16,2-6-22-16,-3-12-24 15,5-9-29-15,4-13-15 16,1-11 11-16,7-6 5 0,6-3-1 16,2-2-9-16,2 7-20 15,6 3 4-15,0 8 10 0,3 10-1 16,1 6 9-16,-2 8 6 15,0 7 1-15,-2 7-2 16,-4 3 0-16,-7 0 1 0,1-1-1 16,-4-2-12-16,-4-5-20 15,2-2-29-15,0-8 7 16,0-4-1 0,4-7-22-16,-4-4 38 0,6-6 4 15,6-2-7-15,-1-2 24 16,5 1 18-16,4 3 0 15,0 3 15-15,0 2 29 0,-9 5 23 16,-1 2 13-16,-8 4 0 16,-4 1-12-16,-8 4-23 15,-8 5-32-15,-6 6-18 16,-7 8 12-16,-5 2-5 16,-2 6 0-16,0 1 1 15,4 2 1-15,6-1-5 16,4-2-11-16,10-6 0 0,8-4 3 15,10-5-8-15,10-6 3 16,2-4 3 0,4-6 5-16,2-2 4 15,-1-12-4-15,-3-4 2 16,-2-8 5-16,-4-5 16 16,-2-3 3-16,-10-2-4 0,-2 3 0 15,-4 4-4-15,0 7-6 16,-2 7-3-16,2 11 8 15,-1 6 66-15,3 13 1 0,4 9-51 0,-4 9-3 16,4 8-5-16,2 9 6 16,-4 11-14-16,-6 8-9 15,-2 6-6-15,-12 4 1 16,-10-3 1-16,-11-3-16 16,-11-9-48-16,-8-10-44 0,-7-12-49 15,3-12-82-15,-2-7-85 16</inkml:trace>
  <inkml:trace contextRef="#ctx0" brushRef="#br0" timeOffset="6667.32">7800 10651 415 0,'-21'0'208'15,"-3"9"-16"-15,4 5-66 0,-6 2 1 16,4 6-39-16,-2 4-20 16,3 6-13-16,3 4-14 0,4 3-5 15,2 4-14-15,8-1-12 16,2 0 0-16,2-4-2 15,2-7-5-15,2-6-2 16,0-5 2-16,-4-7-5 0,0-4-22 16,-8-5-76-16,-2-3-109 15,-10-1-153-15</inkml:trace>
  <inkml:trace contextRef="#ctx0" brushRef="#br0" timeOffset="6883.31">7391 10905 696 0,'0'0'101'16,"44"1"-4"-16,-12-1-52 16,4 0-23-16,1 1-10 0,3 3-7 15,-6 4 1-15,0-1-24 16,-3 4-43-16,-5 0-27 15,-2 3-63-15,-4 1-49 0,-4-3-16 16</inkml:trace>
  <inkml:trace contextRef="#ctx0" brushRef="#br0" timeOffset="7152.81">7799 11024 146 0,'0'0'137'0,"0"0"0"0,0 0-42 16,0 0-26-16,0 0 59 16,-30 4-24-16,14-4-3 15,2 0 5 1,2 4-27-16,2 0-32 15,2 4-19-15,8 0-11 0,0 2-10 16,12-2-7-16,12 0-3 16,8-1 2-16,7-2-4 15,-1 0-17-15,6-1 5 16,-8-4 12-16,-5 0 2 16,-5-4 0-16,-8-1-1 0,-8-5-1 15,-6-1-1-15,-4-5-1 0,-2-1 8 16,-4 0 1-16,-4-2 0 15,-2 1 0-15,0 2 0 16,-2 3 3-16,0 4-1 16,3 0-61-1,5 4-97-15,6 0-63 16,6 3-204-16</inkml:trace>
  <inkml:trace contextRef="#ctx0" brushRef="#br0" timeOffset="7469.4">8200 10965 244 0,'0'0'300'0,"-8"40"-139"0,2-22-6 15,-2-3-39-15,2-1-25 16,-2-2-17-16,4-1-18 16,-4-3-21-16,6-3-10 15,-2-3-11-15,2-2-10 16,0 0-16-16,2-7 12 15,0-4-5-15,0-1 6 0,2-5-3 0,6 0 2 16,6-4 4-16,0-2 10 16,4-1 2-16,2 3-8 15,-1 0-2-15,3 4 1 16,0 1-4-16,0 6 2 16,-2 2-9-16,2 5-53 15,-2 1-36-15,1 2-48 16,1 0-72-16,2 8-148 15</inkml:trace>
  <inkml:trace contextRef="#ctx0" brushRef="#br0" timeOffset="8456.61">8796 11023 546 0,'0'0'241'0,"-4"47"-110"16,-2-18 15-16,0 2-65 0,2 0-34 16,-2 0-10-16,2-2-11 15,-2-5-9-15,4-6-10 16,-2-6-5-16,2-7-2 15,2-5-5-15,-2-9-10 0,2-5 9 16,0-7 2-16,4-4-1 16,-2-3 2-16,2-5-2 15,-2 1 4-15,-2-2 2 16,0 0-3-16,0 1 3 0,4 1 7 16,0 0 4-16,4 4 3 15,4 5 10 1,6 2 10-16,3 4-4 15,7 3-2-15,4 5-9 16,2 4-3-16,4 5-1 16,-1 0-1-16,1 8-4 0,-4 5-3 15,-4 3-3-15,-5 4-1 16,-7 2 3-16,-14 1-6 16,-4-3-3-16,-8-1-13 0,-10-5-14 15,-5-5-7-15,-5-4 0 16,-2-4-27-16,-4-1-25 0,4-3-8 15,1-2-9-15,7-3 6 16,8-4 7-16,8-1-3 16,8-1-25-16,16 0 17 15,6 0 65 1,7 2 35-16,7 3 3 16,6 2 25-16,-6 4 48 15,1 2 14-15,-5 1-7 0,-6 4-19 16,-6 3 2-16,-8 2 1 15,-4 3 10-15,-8-1 3 16,-4 0-24-16,-8 2-25 16,-4 0-6-16,-6 1-4 0,-2 0-3 0,2-1-8 15,-2 1-3-15,6-2 0 16,6 0 2-16,7-1-4 16,10-6-32-16,5 1-29 15,12-3 0-15,8-3 8 16,4 0 13-16,-2-3 15 15,-3-3 11 1,-1-1 8-16,-8-3 1 16,-6-3-2-16,-8-1-4 0,-8-3 2 0,-6 1 7 15,-10-2 1-15,-6-1 4 16,-2 1 6-16,2 1-8 16,-3 4-60-16,3 2-91 15,6 4-45-15,8 4-55 16</inkml:trace>
  <inkml:trace contextRef="#ctx0" brushRef="#br0" timeOffset="8719.76">9574 10990 723 0,'0'0'150'16,"-8"38"16"-16,6-23-92 0,-6-1-41 15,2-6-23 1,3-7-7-16,-1-1-4 16,2-9-115-16,2-7-49 15,0-8-35-15,0-7-172 16</inkml:trace>
  <inkml:trace contextRef="#ctx0" brushRef="#br0" timeOffset="8820.09">9509 10788 217 0,'0'0'395'0,"0"0"-245"15,0 0-69-15,0 0-65 16,0 0-13-16,0 0-22 16,0 0-42-16,38 11-141 15,-15-13-127-15</inkml:trace>
  <inkml:trace contextRef="#ctx0" brushRef="#br0" timeOffset="9189.39">9763 10887 550 0,'0'0'186'0,"-4"46"-31"0,-2-22-17 15,-2-1-41-15,-2-3-30 16,2-5-19-16,4-2-14 0,-6-5-12 15,6-5-14-15,2-3-11 16,2-6-5-16,6-7 5 16,6-7 3-16,4-3 2 15,4-1-1-15,2-1 1 0,0 3-1 16,4 6 3-16,-1 7-2 16,1 6 2-16,0 3 3 15,-4 10 14-15,0 4 11 0,-2 4-10 16,-1 6-2-16,1 0-5 15,-10 3-3-15,0 2-6 16,0 0-5-16,-8 1 0 0,0-1 1 16,0-5-4-16,0-5-34 15,4-9-10 1,6-8-60-16,2-7-78 16,6-13 16-16,6-7-30 15,1-3-165-15</inkml:trace>
  <inkml:trace contextRef="#ctx0" brushRef="#br0" timeOffset="9474.44">10329 10555 459 0,'0'0'221'16,"0"0"-37"-16,-22 41-30 15,18-20-30 1,-4 5-28-16,6 10-26 16,0 4-17-16,2 9-24 0,0 5-15 15,-2 2-11-15,2-4-1 16,0-9-2-16,0-9 2 16,2-14-7-16,-2-14-55 15,-6-11-69-15,-2-11-91 16,-7-10 13-16,-3-6-194 0</inkml:trace>
  <inkml:trace contextRef="#ctx0" brushRef="#br0" timeOffset="9659.44">9948 10747 792 0,'0'0'197'16,"0"0"0"-1,30 25-94-15,7-24-55 0,11-1-23 16,8-7-15-16,5-3-3 15,3 1-6-15,-1 0 4 16,-7 0-6-16,-2 2-50 16,-9 2-61-16,-3 0-58 15,-6 1-58-15,-3 4-109 16</inkml:trace>
  <inkml:trace contextRef="#ctx0" brushRef="#br0" timeOffset="10059.59">10901 10747 632 0,'0'0'175'0,"0"0"-37"16,-40 26-38-16,19-17-18 0,-5 2-19 15,-2 2-7-15,0-1-13 16,4 0-5-16,6-1 4 16,5 1-4-16,5-2 7 15,6 0 1-15,8 0-4 16,6 0-10-16,9-1-12 16,13 0-9-16,6 0-4 15,6-2 1-15,3 1-6 0,-3-1 2 16,-2 3 3-16,-15 0-1 0,-3 2 1 15,-16 0-1-15,-10 2-3 16,-14 1-11-16,-8-6 0 16,-7-1 5-16,-9-4-44 15,2-4-20-15,2-2-29 16,3-4-49-16,7 2-98 0,6 0-154 31</inkml:trace>
  <inkml:trace contextRef="#ctx0" brushRef="#br0" timeOffset="11410.15">11656 10915 321 0,'0'0'171'16,"0"0"3"-16,0 0-28 16,0 0-32-16,0 0 20 0,0 0-44 15,0 0-22-15,48 15-16 16,-11-12-8-16,11-1-6 15,12-2-15-15,9 0-8 16,-1-3-3-16,3-3-7 0,-3-1 0 16,-7-1 2-16,-7-1-16 15,-6 0-69-15,-11 2-62 16,-3 2-106-16,-6 2-103 0</inkml:trace>
  <inkml:trace contextRef="#ctx0" brushRef="#br0" timeOffset="13252.56">13104 10612 475 0,'-10'23'444'0,"-2"8"-265"16,-6 2-37-16,-1 2-62 15,-3 4-30-15,-4 5-12 16,-2 3-10 0,0 0-15-16,2 3-6 15,5-6-6-15,-1-3 1 0,8-7-1 16,8-7 1-1,6-9-4-15,12-8-21 0,6-8-50 16,3-7-45-16,7-9-53 16,2-5-87-16,0-6-206 15</inkml:trace>
  <inkml:trace contextRef="#ctx0" brushRef="#br0" timeOffset="13500.16">13178 10558 650 0,'0'0'497'0,"-2"41"-319"16,2-15-42-16,2 2-58 0,6 3-13 15,-2 3-23-15,1 5-17 16,5 7-6-16,0 5-10 16,2 2-5-16,-6 2-2 15,0-3 0-15,2-6-1 16,-10-9-1-1,4-12 0-15,-4-13-45 0,-8-11-59 16,-2-8-111-16,-2-9-30 16,-6-3-156-16</inkml:trace>
  <inkml:trace contextRef="#ctx0" brushRef="#br0" timeOffset="13731.76">12890 10879 860 0,'0'0'222'0,"0"0"-74"16,51 9-37-16,-11-10-54 0,10-7-12 16,7-1-22-16,5-1-17 15,-5 3-2-15,-7 2 0 16,-6 2-4 0,-12 3-55-16,-7 1-59 15,-9 5-79-15,0 0-130 16,-4-1-251-16</inkml:trace>
  <inkml:trace contextRef="#ctx0" brushRef="#br0" timeOffset="14455.9">13708 10881 682 0,'0'0'164'0,"0"0"23"0,0 0-58 16,0 0-56-16,0 0-58 15,0 0 45-15,-38 7 8 0,6-2-30 16,-5 4-21-16,-1 8-11 16,4 4 2-16,0 4-2 15,9 4 0-15,9 1-1 16,10-1-5 0,10-2-5-16,12-3-11 15,11-6-5-15,13-4 7 16,6-10 8-16,2-4 2 0,-1-11-1 15,-3-10 2 1,-4-6-1-16,-9-9 0 0,-7-9 0 16,-6-2 4-16,-4-7-2 15,-8-4 2-15,-4 2-1 0,2 2 2 16,-2 4-2-16,-2 7 2 16,2 5-2-16,0 8 0 0,0 9 11 15,4 6 18-15,0 8 10 16,0 7 16-16,2 9 25 15,2 12-33-15,-8 13-25 16,-2 13-12 0,-2 12-5-16,-10 13-4 15,0 4 1-15,-2-2 0 16,0-7-32-16,6-10-14 16,2-14-16-16,4-16-7 0,6-15-33 15,6-11-79-15,6-5-169 16,6-10-168-16</inkml:trace>
  <inkml:trace contextRef="#ctx0" brushRef="#br0" timeOffset="14935.28">14381 10890 451 0,'0'0'202'15,"0"0"-95"-15,0 0-42 0,0 0-25 16,-41-7 35 0,9 7 11-16,-4 0-27 0,-6 5-30 15,5 7-17-15,-1 4-3 16,8 3-4-16,14 4 2 15,2 1-1-15,14-1-3 16,10-2-6-16,14-4-23 16,12-3 4-16,0-5 8 0,9-1 9 15,-3-7 2-15,-2-1-3 16,-5-5 3-16,-5-3 2 0,-6-2-6 16,-8-1 4-16,-4-2 4 15,-4 3 8-15,-4 2 1 16,-2 3 4-16,-2 4 4 15,0 2 18-15,0 11 42 16,-2 4-51 0,2 3-11-16,0 3-10 0,0-1-4 15,6 0 1-15,4-5-2 16,4-3-27-16,2-3-60 16,1-4-63-16,5-2-89 15,0 0-340-15</inkml:trace>
  <inkml:trace contextRef="#ctx0" brushRef="#br0" timeOffset="15520.34">12639 10228 684 0,'0'0'334'16,"4"36"-177"-16,-6-18-43 0,4 1-51 15,-2-1-35-15,0-3-19 16,0-1-5-16,0-2-3 15,0-5-1-15,0-3-59 0,0-4-58 16,2-4-142-16,4-3 11 16,2-4-272-16</inkml:trace>
  <inkml:trace contextRef="#ctx0" brushRef="#br0" timeOffset="15721.17">12756 10193 654 0,'0'0'192'0,"0"0"1"16,0 0-56-16,30 28-26 0,-20-14-26 15,2 3-17-15,0 4-25 16,0 2-26 0,0 0-11-16,-4 0-6 15,0-4-36-15,0-4-80 16,2-3-127-16,2-5-264 0</inkml:trace>
  <inkml:trace contextRef="#ctx0" brushRef="#br0" timeOffset="16259.65">14900 10249 625 0,'0'0'269'0,"0"0"-77"0,-4 39-62 16,-8-19-58-16,-2 4-10 0,-4 5-21 15,-4 1-19-15,-2 5-12 16,3-4-7-16,1-4-3 15,8-6-79-15,10-9-65 16,6-9-111-16,12-7-187 16</inkml:trace>
  <inkml:trace contextRef="#ctx0" brushRef="#br0" timeOffset="16460.22">15098 10235 809 0,'0'0'130'16,"0"0"54"-16,0 32-105 0,-6-17-27 15,-9 4-10-15,1 8-9 16,-8 2-21-16,0 5-9 16,-2 3-2-16,4-4-67 15,4-3-71-15,6-4-117 0,10-6-98 16</inkml:trace>
  <inkml:trace contextRef="#ctx0" brushRef="#br0" timeOffset="17293.29">16072 10858 733 0,'0'0'153'0,"0"0"-61"0,0 0 7 16,-42-14-27-16,14 11-9 0,-6 3-5 16,-5 1-19-16,-1 10-22 15,-2 6-7-15,5 7-2 16,3 5-1-16,8 2-1 16,8 1-17-16,14 0-30 15,8-5-6 1,18-3-5-16,4-8 3 0,10-2 28 15,5-9 14 1,-1-5 1-16,2-2 0 0,-11-10 2 16,-1-7 0-16,-6-3 2 15,-4-3 0-15,-6-1 0 16,-4 0-2-16,-4 1 2 0,-4 5 0 16,0 7 10-16,-2 5 16 0,0 7 19 15,-2 3 44-15,-2 14 0 16,0 4-57-16,0 5-13 15,-2 5-8-15,2 0-6 16,0-1 0-16,2-3-2 16,2-7-3-16,4-8-38 0,6-8-55 31,6-5-104-31,6-9-126 0</inkml:trace>
  <inkml:trace contextRef="#ctx0" brushRef="#br0" timeOffset="17740.38">16580 10794 432 0,'0'0'432'0,"0"0"-320"16,0 0 39-16,0 0-120 16,0 0-18-16,-53 26 37 0,19-17-2 15,-10 7-15-15,2 7-14 16,-1 8-1-16,3 5-11 15,8 2-1-15,8 0 0 0,12-4-1 16,12-5-4-16,12-11-6 16,14-8-31-16,10-10-8 15,6-9 5-15,5-14 6 16,1-9 4-16,-8-8 7 16,-1-10 4-16,-9-5 5 0,-4-7 1 31,-6 1 7-31,-6 0 3 0,-2 3 1 15,-8 8-1-15,0 8 1 16,-2 12 11-16,-2 9 31 16,0 11 21-16,0 10 30 15,-4 8 39-15,2 13-60 16,-10 14-47-16,0 12-15 0,-4 11-5 16,0 10-3-16,-6 5 1 0,6-3-26 15,4-6-48-15,5-12-26 16,7-13-45-16,7-10-94 15,11-13-144-15</inkml:trace>
  <inkml:trace contextRef="#ctx0" brushRef="#br0" timeOffset="18195.16">17065 10986 423 0,'0'0'95'16,"-28"-9"30"-16,4 0-26 0,-9 4-42 16,-5 0-13-16,-6 5-20 15,-2 0-4-15,5 8 4 16,-1 4-8-16,12 1-7 15,10 2-1-15,10-1 0 0,10-1-3 16,8-4-6-16,14-4-2 16,6 0-2-16,4-5-16 0,7 0 5 15,-1 0 1-15,0 0 6 16,-10 0 9-16,0 0-1 16,-7 0 6-16,-11-2 6 15,0-2 8 1,-4-1-2-16,-2 0-7 15,-4 2 2-15,0 3 7 16,-8 1 18-16,0 8 50 0,-2 5-51 16,-2 7-16-16,1 2-7 15,-1 1-8-15,4 0-2 16,6-5-1-16,2-6-58 0,10-6-81 16,8-7-110-16,5-2-375 15</inkml:trace>
  <inkml:trace contextRef="#ctx0" brushRef="#br0" timeOffset="18627.71">17128 11213 626 0,'-9'32'79'0,"1"-2"39"0,0-4-60 16,4-7-2-16,-4-2 14 15,6-7-31-15,0-2-21 16,2-8-8-16,0 0-13 16,6-11-11-16,2-4 5 0,2-5-32 15,0-9 25-15,-1-4 12 0,-1-4 2 16,-2-3-3-16,-4-5 0 16,-2 0 0-16,-2-2 5 15,-6 4-1-15,2-3 4 16,1 7 16-16,-3 3 18 0,8 3 8 31,0 11-3-31,11 5-7 16,3 8 5-16,10 6 25 0,6 3-15 15,6 9-23-15,2 9-9 16,1 4-7-16,-3 4-3 16,-8 6-6-16,-10 1-1 15,-10 0-1-15,-12-1-2 0,-14-7-4 16,-14-7-28-16,-10-5-15 15,-3-7-42-15,-7-6-36 0,2-9-37 16,9-6-38-16,11-6-161 16</inkml:trace>
  <inkml:trace contextRef="#ctx0" brushRef="#br0" timeOffset="18966.5">17794 10567 671 0,'0'0'169'0,"0"0"-3"0,-38 18-26 16,26-3-58-16,2 8-6 0,-4 9-28 15,5 11-21-15,-3 10-6 16,2 9-11-16,4 3-3 16,-4 1-3-16,2-5-4 0,2-9-1 15,4-14-43 1,-2-16-45-16,0-15-46 0,2-10-113 15,2-16-101 1</inkml:trace>
  <inkml:trace contextRef="#ctx0" brushRef="#br0" timeOffset="19167.18">17524 10772 922 0,'0'0'165'0,"53"17"0"0,-15-16-85 15,4-1-60-15,4-3-14 16,-3-4-4-16,-3 0-2 0,-8 0-31 16,-6 2-75-16,-3 1-107 15,-7 3-134-15</inkml:trace>
  <inkml:trace contextRef="#ctx0" brushRef="#br0" timeOffset="19330.06">18028 10909 643 0,'0'0'63'0,"-8"45"-1"16,2-28-47-16,2-6-11 0,2-3-8 15,2-4-108-15,6-2-130 16</inkml:trace>
  <inkml:trace contextRef="#ctx0" brushRef="#br0" timeOffset="20086.08">18211 10855 173 0,'0'0'142'0,"4"38"12"15,-2-19 8-15,0 3-41 0,0 0-32 16,2-1-29-16,0-4-2 0,4-1-3 15,0-6-22-15,4-2-19 16,4-8-9-16,2-1-9 16,1-9 2-16,1-7 1 15,2-1-26-15,-2-1-10 16,-4 0 16-16,0 2 16 0,-2 4 2 31,-4 1 1-31,-2 3 3 16,-3 1-1-16,1 4 1 0,-4-3-1 15,0 6-64-15,0 0-25 16,0 1-18-16,0 4-14 16,0 3-23-16,0 4 63 15,0 1 73-15,0 1 9 0,0-1 17 16,4-3 36-16,-4-1 18 0,4-3 11 16,4-5 11-16,4-1-25 15,4-7-18-15,4-4-3 16,8-1-13-16,1-2 2 15,3-1 8-15,2 1 2 16,-4 0 8-16,-5-1-17 0,-3 1 0 16,-6 0-13-16,-4-3-11 0,-8 4-1 15,-2-4-7-15,-4 5-4 16,-8 2-2-16,-6 4 2 16,-4 7 1-16,-4 8 7 15,-3 12 4-15,-5 8-4 0,4 8-4 16,0 4-1-16,2 3-1 15,8-5 0 1,9-5-1-16,7-6 0 16,7-8 0-16,13-8-3 15,6-4 0-15,6-5 9 16,2-2-4-16,3-10-6 0,-3-1 1 16,-4-6-5-16,-4-1-54 15,-4 2-89-15,-2 2-132 16,-3 4-413-16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15T20:26:59.02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9910 6573 0,'0'0'0,"0"0"16,0 0-16,0 0 15,0 0-15,0 0 16,78-54-1,-37 49 1,15 1-16,11-2 16,27-2-16,23-6 15,3-2-15,12-4 16,7-7 0,-10-2-1,11-6-15,9-6 16,13 4-16,24 1 15,35 7 1,26 13 0,23 20-16,26 24 15,31 17-15,25 12 16,-1 22 0,-27 24-16,-44 18 15,-34-7 1,-63 1-16,-64 1 15,-37-14-15,-25-14 16,-11-6 0,-13 16-16,0 11 15,15 7 1,20 17-16,4-5 16,-11-9-16,-7-28 15</inkml:trace>
  <inkml:trace contextRef="#ctx0" brushRef="#br0" timeOffset="695.83">13149 7802 0,'0'0'15,"68"3"-15,33 10 16,52 11 0,18 9-1,26 13-15,16 15 16,28 10-16,27 0 16,-1 1-16,-9-21 15,-25-32 1,-27-29-1,-60-34-15,-53-29 16,-33-22-16,-22-9 16,-18-4-1,-16-8-15,-13 12 16,-9 10 0,-9 10-16,-12-5 15,-13-9-15,-13-2 16,-6-14-1,-3-9 1,7 9-16,22 8 16,36 26-16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15T20:27:13.61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19912 6738 0,'0'0'0,"0"0"16,54-16 0,-22 20-16,-1-2 15,4 1 1,-1 1-16,0-2 16,-2-2-1,-5-2-15,-8-4 16,-4-6-1,-10-8-15,-15-19 16,-25-26-16,-35-14 16,-25-35-16,-33-16 15,-19 6 1,5 17 0,15 25-16,17 36 15,23 35-15,22 29 16,20 41-1,17 39 1,14 20-16,8 17 16,10 17-16,3-8 15,7-6 1,8-1-16,4-10 16,8-16-1,10-17-15,7-15 16,7-9-16,3-12 15,3-5 1,8-13-16,13-14 16,6-10-1,-6-14-15,-10-13 16,-2-12-16,2-16 16,3-16-1,-7-22 1,-15-14-16,-13-26 15,-20-19-15,-17-3 16,-22-10 0,-18-2-16,-37-4 15,-35-11 1</inkml:trace>
  <inkml:trace contextRef="#ctx0" brushRef="#br0" timeOffset="984.94">22090 5969 0,'0'0'0,"0"0"16,0 0-16,-43-108 15,-26 33 1,-34-10-16,-16-20 16,-24-1-16,-2 15 15,15 22 1,16 24 0,21 25-16,21 29 15,23 38-15,20 36 16,20 23-1,18 33-15,7 14 16,8 2 0,6 6-16,4-13 15,6-27-15,2-21 16,2-23 0,-1-17-1,-1-18-15,-3-12 16,3-16-16,1-12 15,10-14 1,4-14-16,4-13 16,1-9-1,3-4-15,10-8 16,15-17-16,-2-30 16,-10-16-1,-17-38-15,-22-19 16,-29-20-1,-28 2-15,-29 4 16,-31 24-16,-22 36 16</inkml:trace>
  <inkml:trace contextRef="#ctx0" brushRef="#br0" timeOffset="2039.54">23732 6773 0,'0'0'15,"0"0"1,0 0-16,0 0 16,61-50-16,-51 42 15,-5 3 1,-1 2-16,-4 3 15,0 0 1,0 0-16,-94-20 16,19-5-16,-17-4 15,-21-2 1,-12 7 0,7 20-16,10 22 15,12 18-15,12 16 16,15 17-1,12 31-15,9 11 16,12 6 0,10 5-16,10 1 15,12-14-15,13-14 16,14-3 0,22 9-16,21 3 15,19-9 1,6-3-16,2-6 15,1-9 1,2-19-16,-2-17 16,-9-25-1,-6-22-15,1-32 16,10-28-16,-5-27 16,-10-33-1,-16-26-15,-15-7 16,-18-17-1,-17 3-15,-16-2 16,-22 1 0,-18 16-16,-16 13 15,-11 18 1,6 33-16,13 34 16,15 36-16,24 24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15T20:29:01.68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9495 6649 0,'0'0'0,"0"0"0,0 0 16,0 0-1,47 67-15,-26-52 16,3-2-16,0-1 15,-1 1 1,0-4-16,0 1 16,1-3-1,0-1-15,-3-2 16,-1-4-16,-5-1 16,-4-8-1,-3-1 1,-1-5-16,-3-4 15,2 0-15,0-5 16,2 0 0,1-5-16,2-5 15,5-7 1,3-2-16,4-3 16,4 2-16,7-1 15,10-7 1,5-7-16,3-4 15,1-3 1,4 9-16,9 2 16,13 3-1,7-2-15,-4 3 16,8-4 0,12 0-16,2 4 15,-3 10-15,6 9 16,8 7-1,-6 6 1,9 8-16,10 4 16,-2 10-16,17-1 15,8 0-15,14 6 16,7 2 0,7-1-1,4 3-15,-4 3 16,1-1-16,-10-1 15,0 2 1,-15 1-16,-1 6 16,-7 1-1,-7 8-15,5 13 16,-7 8-16,9 7 16,0 1-1,-4-1-15,-3 9 16,-17 5-1,-17 4-15,-8-11 16,-10-4 0,-16-14-16,-15-5 15,-12-4 1,-11 1-16,-1-5 16,-1 1-16,0 1 15,-2-2 1,3-4-16,-2-7 15,-4-5 1,-7-6-16,-3-4 16,-5-6-16,-4-3 15,-5-4 1,-3-8 0,0-2-16,0 14 15,0 0-15,-62-75 16,38 18-1</inkml:trace>
  <inkml:trace contextRef="#ctx0" brushRef="#br0" timeOffset="969.54">14515 7042 0,'0'0'15,"0"0"-15,0 0 16,0 0-1,0 0-15,67 19 16,-17-13 0,13 6-16,3-1 15,-1 3 1,0 2-16,4-7 16,0-1-16,-4-3 15,-8-4 1,-8 1-16,-13-5 15,-6-2 1,-7 1-16,-7-2 16,-1-1-1,1 0-15,2-4 16,6-1-16,9-4 16,6-2-1,3-5-15,-1-4 16,-5-12-1,-5-2-15,-5-5 16,-7-3-16,-6 1 16,-8-3-1,-3 0 1,-4 0-16,-3 4 16,-3-1-16,-2 1 15,-3-2-15,-5-7 16,-4-13-1,-12-20 1,-21-6-16,-21-5 16,-8-5-16,9 9 15,14 18 1,19 27-16,42 51 16,0 0-1,0 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15T20:30:16.404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19097 7817 0,'0'0'0,"0"0"15,-60-95-15,22 61 16,-9 3-1,-6 6-15,-6 1 16,-4 0 0,-13 1-16,-9 1 15,0 3-15,10 3 16,15 12 0,13 13-16,13 18 15,15 41 1,14 30-16,12 34 15,7 18-15,5-2 16,4 5 0,3-10-1,0-20-15,-1-22 16,-1-19-16,1-14 16,0-16-1,-1-18-15,0-13 16,3-8-1,10-8-15,9-2 16,8-9-16,7-5 16,12-9-1,18-15 1,5-15-16,-6-11 16,-7-8-16,0-8 15,-10-25 1,-16-12-16,-27-13 15,-29-23 1,-34-1-16,-22-6 16,-9 6-16,-9 31 15,0 41 1,5 35-16,9 40 16,16 77-1,36 36-15</inkml:trace>
  <inkml:trace contextRef="#ctx0" brushRef="#br0" timeOffset="969.33">21025 8581 0,'0'0'0,"0"0"15,0 0 1,0 0-16,0 0 16,0 0-1,0 0-15,0 0 16,0 0-16,0 0 15,-72-84 1,21 47-16,-23-8 16,-13-5-1,-4 5-15,0 17 16,-6 12 0,2 21-16,10 13 15,11 23 1,4 15-16,0 8 15,-1 7 1,5 6-16,14 9 16,18 2-1,16-9-15,15-6 16,18-4-16,17 12 16,22 9-16,12-7 15,9-14 1,1-15-1,4-16-15,19-19 16,14-24-16,0-24 16,3-36-1,8-27-15,-10-9 16,-19-17 0,-22-19-16,-17 3 15,-24-2-15,-30-13 16,-28-3-1,-33-3 1,-35 8-16,-24 26 16,-8 27-16,-6 30 15,11 35 1,24 25-16</inkml:trace>
  <inkml:trace contextRef="#ctx0" brushRef="#br0" timeOffset="2081.82">18324 12912 0,'0'0'15,"0"0"-15,0 0 16,29 73-16,-29-50 16,-7-3-1,-5-6 1,-13-7-16,-18-7 15,-13-7-15,-7-9 16,-12-2 0,-23-1-16,-8 3 15,8 12 1,3 15-16,2 12 16,7 11-16,12 1 15,17 5 1,16 11-1,12 3-15,11 0 16,10 10-16,8 11 16,11 3-1,13-3-15,12-12 16,19-6 0,23-11-16,17-10 15,6-15-15,30-19 16,11-11-1,6-18-15,13-18 16,-14-22 0,-21-17-16,-12 0 15,-23 6-15,-27 6 16,-25 10 0,-27 6-1,-27 0-15,-34 2 16,-23-1-16,-15-7 15,-19 1 1,-27-11-16,-19-11 16</inkml:trace>
  <inkml:trace contextRef="#ctx0" brushRef="#br1" timeOffset="5847.92">20207 7088 0,'0'0'0,"0"0"16,0 0-16,0 0 16,0 0-16,0 0 15,0 0 1,-11-68-16,-20-3 15,-18-18 1,-12-29-16,-10-10 16,-1 10-16,-1 11 15,3 11 1,1 19 0,7 20-16,6 19 15,6 19-15,6 16 16,2 15-1,-6 18-15,-6 17 16,-9 15 0,-5 14-16,3 26 15,6 23-15,4 0 16,9 9 0,10-2-1,12-16-15,13-22 16,12-14-16,13-16 15,11-7 1,8-3-16,6-4 16,7 0-1,3-9-15,4-11 16,9-3-16,11-2 16,11-5-1,4-6-15,14-14 16,20-16-1,-5-19-15,-4-25 16,3-29 0,-16-18-16,-21-7 15,-25-2 1,-27 0-16,-17 18 16,-16 18-16,-10 23 15,-6 18 1,-5 19-16,1 14 15,1 9 1,-1 0-16,0 1 16,1-4-16,3-4 15,5 1 1,6-10 0</inkml:trace>
  <inkml:trace contextRef="#ctx0" brushRef="#br1" timeOffset="6191.84">22232 6152 0,'0'0'16,"0"0"-16,0 0 15,0 0-15,0 0 16,0 0-16,0 0 16</inkml:trace>
  <inkml:trace contextRef="#ctx0" brushRef="#br1" timeOffset="6800.95">22249 6009 0,'0'0'0,"0"0"15,0 0 1,0 0-16,0 0 15,-74-59 1,22 24-16,-11-12 16,-12-4-16,-15 0 15,-3 2 1,5 9-16,7 7 16,8 7-1,7 7-15,5 12 16,3 8-1,4 10-15,-5 7 16,-8 7 0,-14 12-16,-8 13 15,2 17-15,5 7 16,10 3 0,16 0-16,21 3 15,21 7 1,19-3-16,17-9 15,16-14-15,7-13 16,6-9 0,3-10-16,3 1 15,14 1 1,17 6-16,7-1 16,3-6-1,14-11-15,11-22 16,-7-25-1,5-26-15,0-15 16,-14-20-16,-25-21 16,-25 1-1,-26 12 1,-23 16-16,-21 17 16,-22 14-16,-27 9 15,-31 5 1,-20 1-16,6-1 15,10 5 1,22-1-16</inkml:trace>
  <inkml:trace contextRef="#ctx0" brushRef="#br1" timeOffset="7761.3">23575 7052 0,'0'0'0,"0"0"15,0 0 1,0 0-16,0 0 15,0 0 1,0 0-16,0 0 16,-53-53-16,17 35 15,-14-14 1,-19-7 0,-13-2-16,-2 3 15,5 12-15,7 11 16,4 15-16,4 21 15,3 29 1,8 24 0,7 15-16,13 16 15,9 13-15,16-2 16,6-16 0,14-11-16,12-2 15,15-7 1,12-6-16,12-15 15,10-9-15,0-18 16,0-11 0,1-14-16,4-13 15,3-11 1,-2-10-16,-3-12 16,-4-9-1,-2-5-15,-7 0 16,-9 4-1,-18 4-15,-13 9 16,-16 1-16,-12 3 16,-14-8-1,-17-15-15,-17-23 16,-14-12 0,-13-16-16,-23-16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15T20:30:28.80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15787 6311 0,'0'0'0,"0"0"16,0 0-16,0 0 15,25 72-15,-25-72 16</inkml:trace>
  <inkml:trace contextRef="#ctx0" brushRef="#br0" timeOffset="4440.16">15846 6412 0,'0'0'0,"0"0"15,0 0-15,0 0 16,37 91-16,-38-57 15,-4-2 1,-1-11-16,-2-6 16,0-6-1,2-8-15,-2-1 16,-1-14-16,-6-5 16,-9-8-1,-11-8 1,-16-7-16,-11-10 15,-16-12 1,-21-11-16,-18 0 16,-12-1-16,-23 8 15,-10 7 1,-22-1-16,-5-2 16,-22 1-16,-6-4 15,-13 7 1,-10 7-16,2 7 15,-7-4 1,0 0-16,7 9 16,-7 14-16,14 16 15,1 20 1,8 27 0,13 19-16,3 11 15,19 4-15,-8 17 16,15 13-1,1 5-15,25-10 16,18 8 0,22 8-16,25-3 15,25-16 1,21-5-16,13-3 16,12-9-1,9-17-15,7-16 16,8-14-16,5-15 15,3-10 1,4-13-16,1-8 16,8-4-1,-12-15-15</inkml:trace>
  <inkml:trace contextRef="#ctx0" brushRef="#br0" timeOffset="5299.12">9830 5417 0,'0'0'0,"0"0"16,0 0-16,0 0 15,0 0 1,0 0-16,0 0 15,21 84-15,-30-54 16,-1 2 0,0 0-1,-3 0-15,2-5 16,0 3-16,2 1 16,1 10-1,4 21-15,0 24 16,3 11-1,3 30-15,2 12 16,1 4-16,3 5 16,-1-16-1,0-24 1,0-29-16,-1-25 16,0-18-16,4-18 15,2-15 1,8-8-16,5-4 15,9-2 1,16-2-16,15-4 16,13-8-16,18-3 15,20-1 1,6-5 0,-5-5-16,6-6 15,-2 3-15,-15 0 16,-16 5-1,-9 12-15,-10 9 16,-11 7 0,-13 14-16,-12 5 15</inkml:trace>
  <inkml:trace contextRef="#ctx0" brushRef="#br1" timeOffset="9276.07">3458 8044 0,'0'0'0,"0"0"15,0 0-15,0 0 16,-45-60-16,25 40 16,-5-3-1,-12 0-15,-27-13 16,-25-17-1,-15-26-15,-24-7 16,-7 2-16,15 17 16,23 13-1,19 22 1,22 17-16,15 16 16,15 17-16,8 12 15,2 23 1,1 16-16,-2 12 15,-1-1 1,-3 5-16,3 16 16,4 13-16,10-5 15,5-2 1,13 2 0,9-9-16,12-12 15,8-19-15,12-14 16,7-11-1,3-10-15,1-11 16,4-6 0,8-9-16,6-4 15,-1-7-15,-2-10 16,9-10 0,13-12-16,3-9 15,-1-16 1,0-17-16,-4-26 15,-17-1-15,-22-8 16,-20-15 0,-25-5-1,-33-10-15,-31-12 16,-42 8-16,-26-2 16,-30 11-1,-3 33-15,18 38 16,26 34-1,26 30-15,21 36 16</inkml:trace>
  <inkml:trace contextRef="#ctx0" brushRef="#br1" timeOffset="10329.44">2521 12471 0,'0'0'15,"0"0"1,0 0-16,0 0 16,-88-12-16,27-11 15,-10-8-15,-19-2 16,-13 6-1,6 9 1,4 7-16,5 11 16,5 11-16,6 7 15,8 14 1,11 9 0,7 5-16,10 4 15,7 4-15,5 7 16,5 15-1,8 15-15,12 14 16,8 22 0,12 2-16,12-5 15,5-4-15,11-8 16,1-17 0,1-20-16,6-18 15,7-18 1,10-21-16,8-19 15,9-23-15,15-42 16,14-36 0,-3-10-1,-8-26-15,-5-11 16,-12 4-16,-17 1 16,-20 11-1,-23 17-15,-21 22 16,-21 20-1,-23 14-15,-17 9 16,-15-1-16,-7 0 16,-1 4-1,5 7-15,16 2 16</inkml:trace>
  <inkml:trace contextRef="#ctx0" brushRef="#br1" timeOffset="11378.43">5263 8219 0,'0'0'0,"0"0"15,0 0-15,0 0 16,-55-64 0,11 20-16,-20-10 15,-21-3-15,-15 0 16,-14 5-1,-16 6-15,0 12 16,5 12 0,8 17-16,12 17 15,20 22 1,15 27-16,19 26 16,15 8-1,17 16-15,7 17 16,11-2-1,6 3-15,3 13 16,8-2 0,3-7-16,8 8 15,10-7-15,14-16 16,11-12-16,13-14 16,0-23-1,1-22 1,-5-24-16,-4-17 15,-1-21-15,0-15 16,2-17 0,0-17-16,-1-13 15,4-8 1,6-27-16,-4-12 16,-4-5-1,-14-9-15,-12 4 16,-12 16-1,-11 11-15,-10 12 16,-13 6-16,-14 4 16,-11 12-1,-18 7-15,-14 2 16,-17 10 0,-10 1-16,-5 17 15,2 11-15,-9 20 16,9 3-1</inkml:trace>
  <inkml:trace contextRef="#ctx0" brushRef="#br0" timeOffset="17751.91">4445 6382 0,'0'0'16,"0"0"0,0 0-16,-82-49 15,34 26-15,-18-11 16,-13-13-1,-11-4-15,-20 1 16,-10 4 0,-5 3-16,-6 8 15,2 12-15,8 12 16,7 11 0,11 18-16,16 19 15,16 27 1,16 35-16,15 15 15,12 41-15,14 9 16,16 22 0,11-15-1,13-16-15,12-16 16,18-9-16,17-28 16,22-24-1,9-28 1,9-17-16,11-17 15,1-15-15,-7-11 16,-5-7-16,-4-8 16,-9-12-1,-11-18 1,-10-27-16,-6-18 16,-16-7-16,-13-8 15,-16-2 1,-16 12-16,-15 17 15,-13 12 1,-13 18-16,-11 12 16,-13 10-16,-15-3 15,-17 5 1,-10-3 0,-7 8-16,4 4 15,14 4-15,22 5 16,24 12-1</inkml:trace>
  <inkml:trace contextRef="#ctx0" brushRef="#br0" timeOffset="18147.97">5923 5807 0,'0'0'0,"0"0"16,0 0 0,0 0-16,0 0 15,0 0-15,0 0 16,0 0-1,0 0-15</inkml:trace>
  <inkml:trace contextRef="#ctx0" brushRef="#br0" timeOffset="18721.37">5868 5677 0,'0'0'16,"0"0"-16,0 0 16,-114-55-1,26 12-15,-13-5 16,-14-2-1,-14 6-15,-1 7 16,-2 14 0,-1 18-16,15 21 15,16 34-15,23 18 16,21 12 0,19 20-16,19 22 15,18-5 1,15-1-16,13 0 15,7-7-15,6-11 16,6-21 0,7-10-1,7-2-15,16 1 16,13-4-16,11-9 16,5-13-1,8-17-15,8-14 16,-1-23-1,-4-22-15,2-25 16,-9-17-16,-11-8 16,-11-18-1,-9-20-15,-14-6 16,-17-4 0,-15 2-16,-17 19 15,-18 22-15,-17 18 16,-17 15-1,-14 13 1,-14 9-16,-8 4 16,-6 4-16,1 5 15,3 10 1,11 13-16,16 23 16,28 29-1</inkml:trace>
  <inkml:trace contextRef="#ctx0" brushRef="#br0" timeOffset="19960.84">7677 7108 0,'0'0'0,"0"0"16,0 0-16,0 0 15,0 0 1,0 0-16,-75-91 16,8 43-16,-18-13 15,-10-1 1,-15 5-1,-7 10-15,12 17 16,8 17-16,10 14 16,9 20-1,11 22-15,11 32 16,14 19 0,10 6-16,13 19 15,11 14-15,8-7 16,12-6-1,8 1-15,7-9 16,5-21 0,9-16-16,7-18 15,6-14 1,5-11-16,6-8 16,2-9-1,9-5-15,8-13 16,-1-11-16,0-16 15,-4-13 1,2-12 0,0-18-16,-5-20 15,-9-11-15,-11 6 16,-10-2 0,-9 6-16,-15 1 15,-11 13 1,-16 7-16,-14 16 15,-14 7-15,-13 5 16,-9-1 0,-19 3-16,-16 2 15,-9 7 1,-7 6-16,-10 13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15T20:31:28.32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9861 6960 0,'0'0'0,"0"0"16,0 0-16,0 0 16,10-68-1,-1 54-15,7-9 16,10-6 0,11-14-16,17-9 15,9-15 1,11-12-16,37-3 15,27-2 1,46-3-16,20-7 16,28-3-16,16 6 15,8 4 1,21 4-16,5 7 16,-15 19-1,-4 21-15,-24 26 16,-9 16-1,-10 19-15,-16 24 16,-4 13 0,-20 8-16,-7 1 15,-13 2-15,-7 10 16,-6 12 0,-17 0-16,0-4 15,-9 0 1,-16 7-16,-5-5 15,-10-17-15,-18-13 16,-18-13 0,-17-9-1,-11-2-15,-7-10 16,-11-6-16,-8-7 16,0-9-1,-37-9-15,8-5 16,-7 4-1,-18 17-15,-8-23 16</inkml:trace>
  <inkml:trace contextRef="#ctx0" brushRef="#br0" timeOffset="694.6">14652 7336 0,'0'0'0,"0"0"16,87-16-16,-35 11 16,-8 1-16,-5 1 15,0-1 1,10-2-1,13 1-15,8 0 16,-2-4-16,2-5 16,5-7-1,8-4-15,1-6 16,-9-4 0,-13-9-16,-7-9 15,-12-15-15,-12-5 16,-18-9-1,-18-14-15,-24-29 16,-20-14 0,-23-17-16,-29 7 15,-6 10 1,15 16-16,19 30 16,20 37-1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15T20:32:07.46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10868 10332 0,'0'0'0,"0"0"16,0 0-16,-58-1 15,47 1 1,-1-2 0,2-1-16,2 3 15,2 0-15,2 0 16,-2-1 0,3 0-16,-3-4 15,-1-1 1,-3 2-16,-1-4 15,-4-3-15,-3-1 16,-3-3 0,2 2-1,-5-4-15,0-3 16,0 3-16,1-2 16,0 5-1,3-3-15,-2 6 16,-5 2-1,-4 0-15,-2-1 16,0 1-16,-3 1 16,1-1-1,2 1 1,3-2-16,4 0 16,2 1-16,1 0 15,3 3 1,-2-2-16,-3-1 15,-2-2 1,-3 0-16,-2 1 16,-4-3-16,2 1 15,2 1 1,3 0-16,0-1 16,1 1-1,4-1-15,0 1 16,0-3-16,-3 1 15,-2 2 1,-3 1 0,-1 1-16,0 2 15,1 1-15,1 3 16,4-1 0,1 0-16,4-1 15,-1 4 1,1-1-16,-3 4 15,-1-2 1,0 1-16,-2 1 16,-1 1-1,-1 1-15,1 0 16,0-1-16,1-1 16,1 0-16,2-2 15,0 1 1,2-1-1,-2 1-15,1 5 16,-1-3-16,-1 4 16,-3-2-1,-1 0-15,-4-3 16,-2-2 0,1-3-16,-3-3 15,4-1 1,-2 0-16,-1 1 15,-4 5 1,1-4-16,-2 5 16,1-2-16,4 2 15,4 2 1,1 1-16,3 4 16,0-5-1,-1 2-15,0-1 16,-2-1-16,-2 0 15,-1 1 1,2 1 0,-1-1-16,3 3 15,-1 3-15,4-4 16,-2 0 0,-2-3-16,-9 1 15,-8-2 1,-1-1-16,0 0 15,4-2-15,3-2 16,5-1 0,0-2-16,-1 0 15,-1 0 1,-1 3-16,1-2 16,0 0-16,6 3 15,4 0 1,5 0-1,4 2-15,5 0 16,6-1-16,3 4 16,4-2-1,1-2-15,2 5 16,0-3 0,0 0-16,0 0 15,0 0-15,0 0 16,0 0-1,0 0 1,0 0-16,0 0 16,-43-75-16</inkml:trace>
  <inkml:trace contextRef="#ctx0" brushRef="#br1" timeOffset="14211.95">4103 10357 0,'0'0'16,"0"0"-1,0 0-15,0 0 16,0 0-16</inkml:trace>
  <inkml:trace contextRef="#ctx0" brushRef="#br1" timeOffset="15193.19">4422 9530 0,'0'0'0,"0"0"15,0 0 1,0 0-16,0 0 15,0 0-15,-2 81 16,2-37 0,1 29-16,-6 24 15,-4 4 1,0-5-16,3-5 16,4-8-16,7-10 15,4-13 1,4-15-16,4-13 15,1-12 1,5-8-16,4-10 16,5-4-16,7-5 15,2-4 1,5 1 0,2-8-16,-1-2 15,1-7-15,-1-3 16,-6 0-1,-5 3-15,-5 2 16,-6 3 0,-5-1-16,-7 6 15,-6 4-15,-1 4 16,-2 6 0,3 3-1,11 9-15,13-10 16</inkml:trace>
  <inkml:trace contextRef="#ctx0" brushRef="#br1" timeOffset="15714.33">4674 9749 0,'0'0'16,"0"0"-16,39 65 16,-15-15-16,0-2 15,-3-7 1,-1-6-16,1-6 15,-2-5 1,4 2-16,6 10 16,7 17-16,3 24 15,-3-1 1,-2-12 0,-7-10-16,-7-11 15,-6-18-15,-4-7 16,-4-12-1,0-6-15,0 0 16,1-6 0,1 4-16,0 2 15,-1-3-15,2-3 16,0-12 0,-2-12-1,-5-18-15,-2 48 16,0 0-16,0 0 15</inkml:trace>
  <inkml:trace contextRef="#ctx0" brushRef="#br1" timeOffset="16517.62">5179 9766 0,'0'0'0,"0"0"15,0 0 1,0 0-16,0 0 16,53-47-16,-36 31 15,8-5 1,16-18-16,15-13 15,10-13 1,4 3-16,2 7 16,0 7-16,-4 12 15,-9 14 1,-9 7 0,-12 15-16,-8 7 15,-10 17-15,-6 7 16,-5 14-1,-4 12-15,-2 7 16,-5-2 0,-1-4-16,-2 5 15,-4 9-15,-6 14 16,-4 1 0,-4-5-16,-8 15 15,-10 9 1,-5-4-16,4-16 15,9-15 1,11-16-16,12-16 16,9-14-1,7-14-15,7-11 16,8-11-16,3-6 16,8-3-1,4-1-15,5-6 16,3 2-1,3 2-15,9-2 16,7 6-16,9 3 16,0 4-1,-4 3 1,-5 6-16,-5-1 16,-5 4-16,-5-1 15,-8 1 1,-7-2-16,-9 2 15,-7-1 1,-10 0-16,-5-1 16,-2 0-16,0-2 15</inkml:trace>
  <inkml:trace contextRef="#ctx0" brushRef="#br1" timeOffset="17323.04">4686 11949 0,'0'0'15,"0"0"-15,0 0 16,0 0-16,0 0 16,0 0-1,0 0-15</inkml:trace>
  <inkml:trace contextRef="#ctx0" brushRef="#br1" timeOffset="18488.3">5467 11095 0,'0'0'16,"0"0"-16,0 0 16,0 0-1,0 0-15,0 0 16,-57-52 0,21 53-16,-14 10 15,-7 5-15,2 6 16,4 4-1,10 3-15,14 3 16,10 2 0,14 4-16,10 4 15,14 8 1,5 0-16,5-2 16,2-3-1,0 1-15,-1 2 16,1 3-16,-3 3 15,-3 2 1,1-6 0,1-11-16,1-5 15,3-11-15,1-9 16,1-8 0,2-6-16,6-4 15,8-3 1,8-5-16,2-1 15,-3-5-15,-5-5 16,-2-11 0,-4-10-16,-7-13 15,-3-6 1,-8-1-16,-9 3 16,-15-1-16,-14 8 15,-17 10 1,-14 15-1,-16 15-15,-9 19 16,-7 11-16,-1 11 16,9 3-1,13 3-15,11 0 16,11 1 0,3-2-16,8-7 15,4-5-15,-2-2 16,0 1-1,-2-2 1,-4 7-16,19-2 16</inkml:trace>
  <inkml:trace contextRef="#ctx0" brushRef="#br1" timeOffset="19519.16">6120 10986 0,'0'0'0,"0"0"15,0 0-15,0 0 16,0 0-16,0 0 16,0 0-1,0 0-15,0 0 16,0 0 0,0 0-16,60 76 15,-52-60-15,2 1 16,-2-3-1,3-4 1,-4-1-16,2-2 16,0-1-16,-2-3 15,4-1-15,-2 4 16,1 2 0,3 3-1,0 5-15,3 5 16,-1 4-16,-1 0 15,-3-1 1,-1-1-16,-3-3 16,-1-4-1,-3-4-15,-2-8 16,0-4 0,2 0-16,7-50 15,11 5 1,9-15-16,7-8 15,4-6-15,3 4 16,0 10 0,-2 12-16,-1 14 15,3 17 1,0 14-16,4 20 16,2 20-16,1 17 15,-5 1 1,-5 0-16,-2-1 15,-5-2 1,-7 1-16,-5 6 16,-5 7-1,-8 2-15,-5 3 16,-7 6 0,-7 9-16,-6 2 15,-6-11-15,-4-16 16,-3-18-1,-2-15-15,-5-24 16,-6-33 0,-7-42-16,-12-25 15,8-22-15</inkml:trace>
  <inkml:trace contextRef="#ctx0" brushRef="#br1" timeOffset="20052.91">5982 11155 0,'0'0'0,"0"0"16,70-4-16,-24-3 15,1-7 1,-2-2-16,-2-9 16,-4-5-1,-4-4-15,-1 0 16,-7 2 0,-3 0-16,-4 3 15,0-1-15,-2 3 16,2 4-1,2 0-15,1 1 16,1 5 0,-3-1-16,-3 5 15,-4 2-15,-6 3 16,-2 7 0,-1-1215-1</inkml:trace>
  <inkml:trace contextRef="#ctx0" brushRef="#br1" timeOffset="20908.34">6007 12802 0,'0'0'0,"0"0"15,0 0-15,53 44 16,-52-40-16,-1-1 16,0-3-1,0 0 1</inkml:trace>
  <inkml:trace contextRef="#ctx0" brushRef="#br1" timeOffset="23004">6656 12161 0,'0'0'0,"0"0"16,0 0-16,0 0 15,0 0 1,0 0-16,0 0 16,0 0-1,0 0-15,-65 9 16,47-27-16,-8-5 16,-5-6-1,-6-6 1,-7 4-16,-3 3 15,-5 8-15,3 11 16,-1 11 0,1 7-16,0 11 15,3 1 1,9 6-16,5 1 16,7 1-16,11 3 15,8 0 1,6 2-1,7 0-15,5-5 16,5 0-16,5 2 16,9-1-1,5 6-15,2 3 16,2-1 0,-5-3-16,-3-10 15,-2-6-15,-4-9 16,5-10-1,1-10 1,6-10-16,5-11 16,1-10-16,0-7 15,-6-5-15,-6 3 16,-9 5 0,-7 6-1,-9 5-15,-4 6 16,-5 6-16,-2 2 15,-2 5 1,-1 6-16,2 8 16,1 1-1,2 0-15,2 0 16,0 0-16,7 67 16,4-35-1,4 8 1,11 7-16,7 15 15,8 6-15,5-2 16,0-5 0,-1-4-16,0-3 15,-2 6 1,-4-3-16,-6-9 16,-6-12-16,-6-11 15,-4-9 1,-4-9-1,-1-7-15,-2-7 16,2-2-16,0-5 16,2 0-16</inkml:trace>
  <inkml:trace contextRef="#ctx0" brushRef="#br1" timeOffset="23853.89">6942 11958 0,'0'0'0,"0"0"15,0 0-15,0 0 16,0 0-16,0 0 16,0 0-1,57-6-15,-48-3 16,2-3-1,8-2-15,3-6 16,11-5-16,9-7 16,6-4-1,2-3 1,0 0-16,-3 3 16,-3 9-16,-4 8 15,-5 10 1,-3 14-16,-6 15 15,-5 12 1,-7 18-16,-7 17 16,-9 32-16,-7 21 15,-8 24 1,-7 7 0,0-17-16,0-20 15,1-25-15,3-25 16,2-24-1,3-26-15,3-19 16,6-16 0,6-7-16,9-3 15,7-1-15,6 3 16,8 4 0,5 3-1,10 6-15,3 4 16,0 2-16,-1 4 15,-2-4 1,3-5-16,2 1 16,5-1-1,2-2-15,-3 1 16,-8 3-16,-8 4 16,-10 0-1,-9 4-15,-10 1 16,-9 3-1,0 1-15,-31-2 16</inkml:trace>
  <inkml:trace contextRef="#ctx0" brushRef="#br0" timeOffset="29756.69">10987 12657 0,'0'0'15,"0"0"-15,0 0 16,0 0-1,0 0-15,0 0 16,0 0-16,0 0 16,0 0-1,0 0-15,0 0 16,0 0 0,0 0-16,0 0 15,0 0-15,-67-85 16,37 47-1,-2-12 1,-1-11-16,-6-1 16,0 1-16,1 8 15,0 8 1,1 6-16,1 2 16,2-4-1,-3-4-15,-2-9 16,-6 1-16,-11 1 15,-4 8 1,-2 4 0,3 8-16,5 9 15,10 7-15,4 10 16,5 8 0,5 9-16,5 2 15,4 3 1,6 3-16,3-1 15,-1-4-15,2 1 16,-2-3 0,0-3-1</inkml:trace>
  <inkml:trace contextRef="#ctx0" brushRef="#br1" timeOffset="34584.58">8641 11339 0,'0'0'0,"0"0"0,0 0 15,0 0 1,0 0-16</inkml:trace>
  <inkml:trace contextRef="#ctx0" brushRef="#br1" timeOffset="34697.37">8762 11191 0,'0'0'15,"0"0"-15,0 0 16</inkml:trace>
  <inkml:trace contextRef="#ctx0" brushRef="#br1" timeOffset="35963.65">8909 10602 0,'0'0'0,"0"0"0,0 0 16,0 0 0,-62-45-16,57 40 15,3 2-15,2 1 16,0 2 0,0 0-16,0 0 15,0 0 1,-20 91-16,-2-50 15,-4 4-15,-3-1 16,0-1 0,1-2-1,5 0-15,4 5 16,8 5-16,7 2 16,6 0-16,3-5 15,2-7 1,2-7-1,0-7-15,-1-8 16,0-8-16,1-5 16,3-3-1,0-1-15,7-5 16,6 4 0,8 3-16,10 1 15,7-3 1,5-2-16,1-2 15,-2-2 1,-8-6-16,-4-6 16,-6 1-16,0-1 15,-3-5 1,3 5-16,-2 5 16,-1-3-1,-3 9-15,-7 0 16,-8 10-16,4 0 15</inkml:trace>
  <inkml:trace contextRef="#ctx0" brushRef="#br1" timeOffset="36579.33">9093 10577 0,'0'0'16,"0"0"-16,0 0 15,60 0-15,-44 7 16,-5 0-1,-5 16-15,-9 17 16,-5 11 0,-8 16-16,-6 16 15,-2 7 1,1-10-16,3-14 16,3-13-1,5-12-15,4-9 16,6-9-16,3-3 15,6 2 1,1 1-16,4 3 16,0 7-1,0-2-15,-5-5 16,-5-7-16,-8-10 16,-4-9-1,-8-21 1,-3-15-16</inkml:trace>
  <inkml:trace contextRef="#ctx0" brushRef="#br1" timeOffset="37393.33">9307 10791 0,'0'0'0,"0"0"15,71 0 1,-39-1-16,-8-2 16,-5 0-1,0-2-15,2-2 16,5-4-16,13-4 15,10-4 1,7 3-16,-2 0 16,-7 1-1,-9 2-15,-11 4 16,-6 5-16,-13 4 16,-6 4-1,-2 12-15,-20 14 16,-1 23-1,-11 42-15,-10 8 16,-5 5 0,-3 0-16,2-1 15,2-14 1,5-20-16,5-18 16,6-19-16,6-18 15,3-9 1,4-6-1,4-8-15,5-2 16,5 0-16,2 1 16,1 0-16,19 0 15,2 2 1,8-1 0,10 0-16,10-1 15,11 3-15,13 1 16,2-2-1,-5 4-15,-6 0 16,-10 2 0,-11 2-16,-18 3 15,-9 5-15</inkml:trace>
  <inkml:trace contextRef="#ctx0" brushRef="#br1" timeOffset="38283.81">8793 12377 0,'0'0'0,"0"0"16,0 0-16,64 80 15,-49-62 1,-3-6-16,-3-3 16,-4-6-1,-5-3-15,0 0 16</inkml:trace>
  <inkml:trace contextRef="#ctx0" brushRef="#br1" timeOffset="39260.97">9399 11751 0,'0'0'0,"0"0"16,0 0-1,0 0-15,0 0 16,0 0-16,0 0 15,0 0 1,-59 57-16,10-48 16,-6-2-1,2-2-15,2 1 16,5 3 0,6 1-16,7 8 15,5 7 1,10 9-16,9 7 15,4 7-15,6 0 16,5-5 0,3-4-1,0-8-15,3-5 16,-1-3-16,-3 1 16,-2 2-1,1 5-15,0 1 16,0 0-1,1-5-15,2-6 16,-3-6-16,4-8 16,4-9-1,2-7-15,2-3 16,2-5 0,1-3-16,0-4 15,1-3-15,-3-4 16,-6 2-1,-9-5 1,-11 1-16,-12-4 16,-11 7-16,-5 3 15,-3 11 1,-1 7-16,1 14 16,8 6-1,9 4-15,8 4 16,9-3-16,6 0 15,4-5 1,-1-6 0,-6-3-16,-10-2 15</inkml:trace>
  <inkml:trace contextRef="#ctx0" brushRef="#br1" timeOffset="40094.56">9565 11553 0,'0'0'15,"0"0"-15,0 0 16,0 0-1,0 0-15,0 0 16,0 0 0,3 91-16,-13-50 15,-4-2-15,2 2 16,1-5 0,3-6-1,1-3-15,2-4 16,0 0-16,3 0 15,0-1 1,0-3-16,-1-4 16,1-6-1,1-6-15,-1-3 16,1 0 0,1 0-16,0 0 15,0 0 1,0 0-16,42-64 15,-17 48-15,4 2 16,5 3 0,3 4-16,3 7 15,2 5 1,-1 6-16,1 7 16,-4 8-16,-1 8 15,-2 2 1,-2 7-16,0-2 15,-7-6 1,-2-4-16,-5-4 16,-3-6-1,-8-5-15,-4-4 16,-8-5 0,-8 1-16,-12-1 15,-16-2-15,-9 1 16,-9 6-1,2-6 1</inkml:trace>
  <inkml:trace contextRef="#ctx0" brushRef="#br1" timeOffset="40543.21">9499 11648 0,'0'0'0,"0"0"15,67-17-15,-26 0 16,0-3 0,-3 4-16,-4 0 15,-1-2 1,0 4-16,-1 1 16,-3 2-16,1 1 15,-2 1 1,0-2-16,-3-1 15,-1 0 1,-3 2-16,-6 3 16,-3 2-16,-3 5 15,-3 2 1,-6 2 0,3 9-16</inkml:trace>
  <inkml:trace contextRef="#ctx0" brushRef="#br2" timeOffset="45015.8">8806 13413 0,'0'0'15,"0"0"1,0 0-16,62 63 15,-45-47-15,-4-6 16,-5-4 0,-8-6-16,0 12 15</inkml:trace>
  <inkml:trace contextRef="#ctx0" brushRef="#br2" timeOffset="46330.14">9417 12775 0,'0'0'0,"0"0"16,0 0-1,0 0-15,0 0 16,0 0 0,-61 76-16,23-58 15,-9-5-15,-4-6 16,3-5-1,4-2-15,5 3 16,5 1 0,-1 5-16,-3 5 15,0 2-15,2 2 16,5-2 0,2-4-1,10-3-15,10-3 16,4-3-16,5 1 15,0-1 1,38 8-16,-5 3 16,6 3-1,3 7-15,-1-4 16,-2 1-16,-3-14 16,-4-8-1,-2-13-15,4-8 16,5-7-1,1-3-15,-2-5 16,-3 1 0,-7-5-16,-2 2 15,-7-2 1,-2 9-16,-4 5 16,0 11-16,-1 5 15,0 8 1,2 4-1,3 7-15,-2 4 16,-3 6-16,-3 2 16,-4 5-16,-3 10 15,-6 10 1,-5 19 0,-4 22-16,1 3 15,5-4-15,4-11 16,7-7-1,2-13-15,1-13 16,2-14 0,3-11-16,4-7 15,10-9-15,8 0 16,9 3 0,-3 6-1,-11 5-15,-9 2 16,-18-19-16</inkml:trace>
  <inkml:trace contextRef="#ctx0" brushRef="#br2" timeOffset="47298.27">9651 12784 0,'0'0'0,"0"0"15,0 0-15,0 0 16,0 0-1,0 0-15,0 0 16,0 0 0,37-79-16,-16 24 15,6-6-15,1-7 16,2 5 0,-4 9-1,1 16-15,1 8 16,0 17-16,3 13 15,3 13 1,7 5-16,4 10 16,0 6-1,-4 2-15,-7 3 16,-10 2-16,-10 9 16,-11 19-1,-12 16-15,-11-2 16,-6-8-1,-6-12-15,-3-10 16,-4-10-16,-3-5 16,-1-7-1,4 0 1,2-2-16,7-1 16,3-3-16,6 1 15,4-4 1,4-4-16,6-7 15,2-2 1,4-4-16,1-5 16,0 0-1,0 0-15,39-16 16,-12 5 0,12-1-16,12 1 15,10 0-15,5 1 16,0 4-1,-5 1-15,-3 0 16,1 6 0,-2 1-16,-8 2 15,-11-1-15,-11 0 16,-16-3 0,-4 12-16</inkml:trace>
  <inkml:trace contextRef="#ctx0" brushRef="#br0" timeOffset="78918.23">13254 12370 0,'0'0'0,"0"0"16,0 0-16,0 0 15,0 0 1,0 0-16,0 0 16,0 0-1,0 0-15,0 0 16,0 0-16,0 0 16,0 0-1,51-77-15,-38 55 16,7-2-1,2 1-15,8-2 16,6-2 0,8-3-16,12-5 15,10-3 1,8-4-16,6-4 16,7 3-16,11 2 15,-1 4 1,-7 3-16,-6 7 15,-1 2 1,3 4-16,-3 10 16,-4 2-16,-4 0 15,9 5 1,4 2 0,-1-1-16,-1 0 15,4 1-15,0-3 16,-5 4-1,-12-1-15,-5-1 16,-2 3 0,-6 3-16,-3 0 15,-6 0-15,-5 0 16,-6-2 0,-8 2-16,-7-1 15,-7 1 1,-5 1-16,-6 5 15,-5-2-15,-2 2 16,-8 0 0,0 0-1,-2-4-15,-3-5 16,-2-1-16,29-30 16</inkml:trace>
  <inkml:trace contextRef="#ctx0" brushRef="#br1" timeOffset="84189.1">16380 12004 0,'0'0'0,"60"27"16,-45-15-16,-4-8 15,-7-1-15,-4-1 16,0-7 0,0-4-1,-29-1-15</inkml:trace>
  <inkml:trace contextRef="#ctx0" brushRef="#br1" timeOffset="85354.68">17473 11285 0,'0'0'0,"0"0"15,0 0-15,0 0 16,0 0-16,0 0 15,0 0 1,0 0-16,-21-73 16,20 59-1,-2 5-15,-3 5 16,-5 1-16,-10 3 16,-9 0-1,-13 1 1,-19 1-16,-13 2 15,-2 0-15,3 5 16,8 7 0,9 6-16,8 9 15,11 4 1,7 5-16,13-1 16,7-1-16,8-1 15,5-1 1,3 3-1,3 2-15,2 6 16,1 4-16,1 2 16,7-2-1,5-4-15,4-7 16,5-4 0,0-6-16,2 2 15,3-7-15,1-5 16,3-1-1,0-6-15,-2-6 16,-6-2 0,-3-8-16,-7-6 15,-8-9-15,-5-8 16,-5-14 0,-7-17-1,-6-13-15,-3-8 16,-12 3-16,-11 7 15,-8 16 1,-8 13-16,-6 16 16,0 22-1,3 23-15,3 19 16,7 13-16,9 1 16,9-5-1,10-7-15,11-8 16,7-9-1,12-4-15,22 7 16</inkml:trace>
  <inkml:trace contextRef="#ctx0" brushRef="#br1" timeOffset="86383.27">17796 11264 0,'0'0'0,"0"0"15,0 0-15,0 0 16,-19 82-1,5-57-15,4 0 16,0-2-16,4 0 16,4-1-1,3 1 1,4 2-16,3 4 16,3 1-16,3-3 15,0-1 1,-1 1-16,0-2 15,-3-2 1,-2-1-16,-3-3 16,-4-3-16,-1-3 15,1-5 1,-1-4 0,2-4-16,4 0 15,11 0-15,14-66 16,11 15-1,6-5-15,5 6 16,-3 4 0,-7 12-16,-8 11 15,-5 12-15,-6 11 16,0 16 0,-2 18-16,-1 18 15,-4 5 1,-5 0-16,-4-6 15,-6-6 1,-5-4-16,-6-3 16,-6 1-1,-8 4-15,-8 8 16,-2-4-16,0-6 16,1-7-1,0-8-15,5-8 16,5-9-1,0-5-15,3-4 16,4-9 0,3-7-16</inkml:trace>
  <inkml:trace contextRef="#ctx0" brushRef="#br1" timeOffset="87020.02">17745 11071 0,'0'0'15,"0"0"-15,0 0 16,0 0 0,0 0-1,0 0-15,0 0 16,63 36-16,-46-29 16,5-1-1,2-1-15,4-1 16,2-3-1,2-1-15,3-1 16,4-3 0,6-2-16,4-1 15,9-5 1,3 0-16,-5-1 16,-6 1-16,-9 1 15,-13 0 1,-11 4-16,-9 3 15,-8-1 1,0 2-16,-32-3 16,32 6-16,0 0 15,0 0 1</inkml:trace>
  <inkml:trace contextRef="#ctx0" brushRef="#br2" timeOffset="90407.32">16551 10636 0,'0'0'0,"0"0"16,0 0-16,0 0 15,0 0 1,0 0-16,-7 76 16,-21-58-1,-11 4-15,12-6 16</inkml:trace>
  <inkml:trace contextRef="#ctx0" brushRef="#br2" timeOffset="91212.49">16883 9947 0,'0'0'16,"0"0"-16,0 0 16,54-5-16,-42 3 15,-5 2 1,-3 2-16,-4 0 16,0 0-1,0-2-15,0 0 16,0 0-16,0 0 15,0 0 1,-58 55 0,42-41-16,-2 2 15,-1 2-15,3 2 16,4 3-16,4 4 16,6 3-1,5-3 1,4 0-16,4-3 15,5-2-15,0-2 16,2-1 0,2-1-16,0 0 15,4-4 1,-2 2-16,2-5 16,1-2-16,0-1 15,2-7 1,4-1-1,2-4-15,-1-1 16,1-2-16,-1 1 16,-4 2-1,0 3-15,-5-1 16,-4 2 0,-5 3-16,-5 1 15,-4 0-15,-5 3 16,0 2-1</inkml:trace>
  <inkml:trace contextRef="#ctx0" brushRef="#br2" timeOffset="91628.03">17028 9899 0,'0'0'0,"0"0"16,0 0-16,31 77 16,-7-18-1,2 12-15,4 6 16,-5 3-1,-1-5-15,-5-7 16,-1-3-16,-5 2 16,-4-5-1,-5-8 1,-3-8-16,-4-6 16,0-9-16,0-9 15,0-8 1,4-7-16,1-5 15,6-2 1,0 0-16,-8 0 16,0 0-1</inkml:trace>
  <inkml:trace contextRef="#ctx0" brushRef="#br2" timeOffset="92548.68">17541 9984 0,'0'0'0,"0"0"16,0 0-16,0 0 16,0 0-1,53 6-15,-37-4 16,3-6-16,4 0 16,5-4-1,3-8-15,7-7 16,12-9-1,12-6-15,7-1 16,-2 0 0,-9 7-16,-11 8 15,-12 3 1,-11 11-16,-10 8 16,-7 10-16,-7 12 15,-7 18 1,-4 19-16,-9 12 15,-4 1 1,-4 5-16,-6 5 16,-4 6-16,-1-4 15,1-9 1,1-7 0,3-6-16,5-6 15,4-4-15,7-9 16,5-5-1,5-5-15,3-5 16,5-5 0,4-5-16,0-3 15,4-1-15,1-2 16,3-4 0,-1-2-16,0-1 15,2-3 1,0 0-16,2-3 15,3-1 1,5-1-16,6-3 16,3-2-1,5-1-15,0-2 16,1 0-16,-2-2 16,3 1-1,5-1-15,3 3 16,4 1-1,-2 1-15,-2 5 16,-4 2-16,-7 0 16,-5 2-1,-11-2 1,-6 4-16,-10 1 16,-4-2-16</inkml:trace>
  <inkml:trace contextRef="#ctx0" brushRef="#br2" timeOffset="93749.73">16276 13415 0,'0'0'0,"20"66"15,-12-29-15,0 3 16,10 24-1,10 0-15,-28-64 16,0 0 0,0 0-16</inkml:trace>
  <inkml:trace contextRef="#ctx0" brushRef="#br2" timeOffset="94847.88">17213 12525 0,'0'0'0,"0"0"15,0 0-15,0 0 16,0 0 0,0 0-16,-76 6 15,44-7-15,-9-2 16,-3 1 0,-10 0-1,-13 2-15,-8 7 16,2 3-16,10 3 15,11 7 1,12 11-16,15 18 16,14 10-1,13 7-15,7-7 16,11-7-16,10-4 16,10-11-1,5-6 1,8-10-16,4-7 15,0-12-15,-2-10 16,-8-9 0,-8-15-16,-5-25 15,-6-30 1,-6-17-16,-12-13 16,-5-3-16,-4 8 15,-5 21 1,-2 25-16,1 25 15,1 25 1,6 16-16,3 87 16,6-4-1,2 12-15,2 9 16,4 7 0,4-3-16,0-8 15,1-9-15,0 0 16,-5 2-1,-3-6-15,-1-12 16,-1-16 0,-5-11-16,-1-12 15,0-9-15,-2-11 16,0-11 0,1-5-1,4 0-15,11-23 16,-22 23-16,0 0 15,0 0 1</inkml:trace>
  <inkml:trace contextRef="#ctx0" brushRef="#br2" timeOffset="95827.16">17706 12609 0,'0'0'0,"0"0"0,0 0 16,0 0 0,0 0-16,0 0 15,0 0-15,0 0 16,49-62-1,-31 26-15,8-11 16,13-6 0,15-1-16,8 1 15,3 10-15,-5 11 16,-3 11 0,-4 12-1,-7 7-15,-11 9 16,-9 7-16,-9 9 15,-13 16 1,-9 15-16,-10 10 16,-10 2-1,-9 0-15,-4-3 16,-6 4 0,-1 3-16,0 2 15,-2-2 1,-6-1-16,-3 0 15,-2 11-15,2 8 16,7-6-16,10-14 16,11-13-1,11-14 1,8-13-16,9-8 16,7-11-16,7-4 15,4-5 1,6-5-16,7-2 15,8-7 1,14-6-16,15-5 16,6-7-16,-3 0 15,4 2 1,8 2-16,6 6 16,-2 7-1,-9 5-15,0 3 16,-3 5-1,-2 5-15,-8 2 16,-15 1 0,-15-2-16,-15 1 15,-12-4-15,-8-7 16,0-5 0,-37-23-1,37 34-15,0 0 16,0 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9T22:43:18.9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9T22:43:20.233"/>
    </inkml:context>
  </inkml:definitions>
  <inkml:trace contextRef="#ctx0" brushRef="#br0">16441 11438 230 0,'0'0'362'15,"0"0"-194"-15,0 0-43 0,0 44 5 16,2-20-20-16,2 4-20 0,0 7-14 16,2 7-7-16,0 7-11 15,0 7-21-15,-2 3-4 16,0 2-3-16,2-1-6 15,-4-5-7-15,-2-10-3 16,0-10 6 0,0-11-14-16,-4-8-4 15,-4-12-4-15,-2-5-8 0,-6-12 3 16,0-7 3-16,0-7-3 16,0-7-1-16,5-7-6 15,-3-5 3-15,4-1 0 16,2-3 2-16,2-1 4 15,6 0 3-15,0 1 2 0,2 3 1 16,6 3 0-16,6 3 0 0,4 2-1 16,3 1 2-16,7 0 3 15,2 3 15-15,2 1 4 16,6 2-2-16,1 4-8 16,3 8 1-16,2 6-4 15,-1 10-5 1,-1 10-4-16,-4 16-3 15,-10 12 4-15,-8 13-4 0,-17 13-3 16,-5 2 3-16,-15 4 1 16,-11-3 0-16,-8-6-1 0,-8-15 0 15,-1-15 0-15,3-15-5 16,-2-13 0-16,7-17 2 16,3-7 2-16,10-4 2 0,6-2 1 15,8 9 6-15,6 5-7 16,6 5 3-16,10 10 13 15,8 2 32-15,10 5-12 16,5 4-7-16,9 3-7 16,6 6-6-16,-1 6-7 0,-1 9-5 31,0 9-3-31,-4 10 0 16,-13 8 0-16,-1 2-1 0,-8 3-22 15,-8-5-33-15,-2-12-31 16,-4-12-45-16,4-15-9 15,-2-16-92-15,11-15-251 16</inkml:trace>
  <inkml:trace contextRef="#ctx0" brushRef="#br0" timeOffset="608.08">17357 11427 462 0,'0'0'241'0,"10"-44"-84"16,-10 27-36-16,0 3-45 0,-10 4-30 15,-2 6-11-15,-4 4 24 16,-4 9-1-16,-2 6-18 0,-3 8-15 15,-1 8-2-15,0 6-10 16,2 4-2-16,4 3-2 16,4 1 1-16,0 1 5 15,10-3 3 1,6-6 1-16,4-4 4 16,14-6 0-16,8-7-10 15,8-6-9-15,8-6-3 16,1-2 0-16,3 3 2 0,-10 1 1 15,-10 8 2-15,-12 10-3 16,-14 6-12-16,-20 6-4 16,-6 2 11-16,-10-2 4 0,-2-5-26 15,1-9-16-15,-1-10-32 16,4-10-65-16,4-9-16 0,6-8-26 16,7-7-49-16,9-5-215 15</inkml:trace>
  <inkml:trace contextRef="#ctx0" brushRef="#br0" timeOffset="1040.5">17812 11329 284 0,'0'0'327'0,"0"0"-207"0,0 0-2 16,0 0-68-16,0 0 61 15,-46 33-7-15,20-10-31 16,-2 6-22-16,-1 6-13 0,3 5-1 16,0-1-6-16,2 0-3 15,6-3 2-15,4-7 1 0,6-5-4 16,8-8-13-16,8-4-3 15,10-6-3-15,10-6-3 16,14-1-1-16,9-6 6 0,11-1-2 16,8 1-4-16,-1 6-2 31,-5 2 2-31,-13 15-6 0,-15 10 2 16,-20 14 4-16,-16 11-9 15,-20 6-1-15,-16 5 7 16,-13 0 1-16,-7-2 1 15,-2-12-6-15,-1-12-13 16,3-15-28-16,7-16-23 16,9-14-24-16,14-17-77 0,20-9-122 0,6-5-270 15</inkml:trace>
  <inkml:trace contextRef="#ctx1" brushRef="#br0">13507 8868 0,'-5'26'0,"-17"22"16,1 6-16,-22-1 16,107 81-16,-85-43 31,-59 37-31,-38 22 15,11-17 1,11 54-16,96-187 16</inkml:trace>
  <inkml:trace contextRef="#ctx0" brushRef="#br0" timeOffset="8648.18">16183 12366 444 0,'0'0'212'0,"0"0"-47"16,0 0-64-16,40 17-1 15,-10-15-8-15,5-1-26 16,11 1-9-16,6 2-4 15,11 3 0-15,13 0-11 16,13 0-9 0,18 3-4-16,18 0-9 15,12-2-8-15,16-3-5 16,6-2-3-16,6-3-2 0,2-3 0 16,-6-4-2-16,-10-3 1 15,-16-3-1-15,-18 1 0 16,-15-5 2-16,-23 1 0 0,-25-1-9 15,-15 0-90-15,-17 8-81 16,-16 8-195-16</inkml:trace>
  <inkml:trace contextRef="#ctx0" brushRef="#br0" timeOffset="9882.28">16902 12760 541 0,'0'0'166'0,"0"0"-43"16,0 0-26-16,8 34 9 0,-2-16-19 16,0 6-19-1,2 4-20-15,2 9-7 16,-4 3-5-16,2 5-3 15,4 2-3-15,-4-1 1 16,1 0-10-16,3-2-1 16,-6-4-9-16,2-5-5 15,-4-3-3-15,0-7-2 0,0-4-2 16,-4-8 1-16,0-5 2 0,0-8-3 16,0-1-9-16,0-12-1 15,0-8 8-15,0-10 2 16,-4-4-2-16,2-6 1 15,0-6 2-15,0-1-1 16,-2-2 0-16,0 1-1 0,2 3 2 31,-4 4-2-31,2 5-1 0,-2 10 1 16,3 10 1-16,1 6 4 16,0 9 0-16,0 4 38 15,2 11 12-15,7 9-22 16,5 6-6-16,8 5-9 15,8 5-4-15,6 5-4 0,6 3 2 16,3 2-5-16,3 0-3 0,-2 3 1 16,-1 1 0-16,-1-2-3 15,0-2 2-15,-2-2-2 16,-5-4 1-16,3-4-1 16,0-9-1-16,-4-5 0 0,1-8-3 15,-1-9-1-15,-2-8-3 16,0-16-2-1,-3-11 3-15,-5-8 3 0,-4-11 1 16,-6-8 1-16,-6-7 0 16,-8-4 2-16,-8-7 0 15,-8-2 1-15,-10-2 0 0,-3 0 2 16,-7 2-2-16,0 4-1 16,-2 9-42-16,3 11-14 15,1 14-38-15,4 16-14 16,8 12 0-16,10 13-64 15,12 21-74-15,16 9-419 16</inkml:trace>
  <inkml:trace contextRef="#ctx1" brushRef="#br0" timeOffset="8679.4">14753 8157 0,'0'0'16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10-08T17:25:42.47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7810 8763 0,'0'0'0,"0"0"16,0 0-16,0 0 15,0 0-15,0 0 16,0 0-1,0 0 1,18 75-16,-21-52 16,0-3-16,2-2 15,1-6 1,2-3-16,0-4 16,0-1-1,1-2-15,1-2 16,0 0-16,-4 0 15,0 0 1,0 0 0,0 0-16,0 0 15,0 0-15,0 0 16,0 0-16,0 0 16,0 0-1,0 0 1,0 0-16,0 0 15,0 0-15,0 0 16,0 0 0,0 0-16,0 0 15,0 0 1,54-11-16,-43 11 16,4 0-16,-1 2 15,1 0 1,2 5-1,2-2-15,-1 2 16,3-1-16,1-1 16,-1-1-1,2-1-15,0-1 16,2 3 0,3-1-16,3 2 15,2-2-15,3 2 16,0-3-1,0 0-15,-4-2 16,-4-1 0,-5-2-16,-3 2 15,-2-2 1,-1-1-16,1 1 16,-1 0-1,2 0-15,0-1 16,3 2-16,5-2 15,0-2 1,1 3-16,1 0 16,-1 1-1,-3-3-15,-1-1 16,-4 3-16,-2-3 16,0 1-1,1-1 1,-1 3-16,3-2 15,3 4-15,-1-3 16,2 1 0,1 2-16,2-2 15,-1-3 1,2 4-16,-3 0 16,-4-1-16,-3-1 15,0 1 1,-3 0-1,1-3-15,0 4 16,2-2-16,3-2 16,1 1-1,4-3-15,0 2 16,1 0 0,1-1-16,2 1 15,-3 0-15,-1 2 16,-3-3-1,-4 3-15,-1 0 16,-1-2 0,-1 3-16,4 0 15,2-3-15,2 5 16,2-4 0,1 1-1,0 1-15,0 0 16,0 1-16,-2 1 15,-3-2 1,-1 0-16,-1 0 16,-2-3-1,-1 5-15,1-4 16,-1 1-16,4 3 16,1-2-1,0-3-15,2 1 16,4 0-1,-1 2-15,0-3 16,-3 2 0,-2-1-16,-3-1 15,1 4 1,-4-2-16,-3 0 16,6-3-16,-3 3 15,0 1 1,6-3-1,2 6-15,5-1 16,1 0-16,5-1 16,-3 0-16,0-4 15,-2 4 1,-6-5 0,0 3-16,-5-1 15,0 4-15,0-4 16,0 3-1,1-1-15,2 0 16,2 2 0,3 2-16,0-2 15,1 1 1,-2-1-16,-2-1 16,-2 2-1,-2-2-15,-2-1 16,0 0-16,-3 2 15,2-1 1,1 1-16,4 1 16,0 1-1,7-2-15,0 3 16,4-2-16,-1-1 16,0 0-1,-1 0-15,-3-1 16,-4-2-1,0 3-15,-1-2 16,3 4 0,5 1-16,3-3 15,3 6 1,2-5-16,0 1 16,-3-2-16,-4 0 15,-4 1 1,0-1-16,-4 0 15,4 0 1,4 3-16,5-5 16,3 6-16,0-3 15,0 3 1,-4-2 0,-4-1-16,-2 2 15,-2 2-15,0-7 16,3 0-1,7 2-15,4-1 16,3-2 0,-2 0-16,-4 0 15,-5-1-15,0 1 16,-1 2 0,3 1-16,6 1 15,5 2 1,2 0-16,-3-2 15,-3 4 1,-4 2-16,-4 2 16,5 0-1,4 1-15,4-3 16,1-1-16,1 0 16,-6 0-1,-3-2 1,0 0-16,4 1 15,3-2-15,6-3 16,0 1-16,-3 2 16,-7-1-1,-1 0 1,1 0-16,3 3 16,6-3-16,3 3 15,-1-3 1,-7-2-16,1 2 15,0-1 1,6-1-16,3 2 16,1-2-16,-4 0 15,-8 2 1,-1-4 0,1-1-16,0-1 15,4-1-15,-2 3 16,-2 0-1,-6-3-15,-5 1 16,-4 3 0,3-1-16,4 1 15,5 1-15,4 1 16,2 2 0,-4-4-1,-3 2-15,-1-1 16,4-3-16,4 3 15,5-4-15,-1 1 16,-1 1 0,-6 0-1,-3-4-15,4-6 16,7 5-16,3-2 16,1-4-1,-7 5-15,-6-2 16,-1 2-1,-1 2-15,6-2 16,1 0-16,0 0 16,-3 2-1,-5-1 1,-4 3-16,-1 1 16,5-2-16,4 1 15,1 1 1,-1-1-16,-5-2 15,-9 0 1,-5 0-16,-2 2 16,-1 2-16,3 1 15,4-1 1,5 2 0,4-2-16,0 2 15,1 0-15,-7 0 16,-3-2-1,-5 1-15,4-1 16,2 4 0,1-4-16,3 0 15,2 2-15,0 0 16,2-1 0,-6 0-16,-3-2 15,-2 1 1,2 2-16,4 0 15,3-2-15,5 2 16,-1 2 0,0 0-1,-5-4-15,-5 2 16,-5-2-16,0 2 16,2-1-1,3 1-15,2 1 16,4 1-1,1-2-15,-1 0 16,-2 0-16,-5 0 16,-4-2-1,-1 1 1,5 1-16,4-1 16,4 1-16,4-1 15,1-1 1,-1 2-16,-6 0 15,-5 0 1,-2-2-16,-1 2 16,4 2-16,4 0 15,3-2 1,2 1-16,-1 0 16,-2-1-1,-4 0-15,-4 0 16,0 0-1,3 0-15,2 1 16,3 1 0,-2-2-16,3 0 15,-2 6-15,-5-6 16,-5 3 0,-4-3-16,-2 3 15,1-1 1,0 0-16,4 0 15,0 1-15,2-1 16,-1 0 0,0 0-1,0-1-15,-3 1 16,-3-2-16,-4 0 16,-2-2-1,-4 4-15,0-1 16,0 0-1,0 1-15,-1 1 16,-4-5-16,2 2 16,35-1-1</inkml:trace>
  <inkml:trace contextRef="#ctx0" brushRef="#br1" timeOffset="34636.42">8199 10171 0,'0'0'0,"0"0"15,0 0 1,0 0-16,0 0 15,0 0 1,52-42-16,-33 32 16,-2 5-16,-7-1 15,-2 4 1,-5 2 0,-2 2-16,-1 4 15,0-6-15,0 0 16,0 0-1,0 0-15,0 0 16,-28 71 0,27-54-16,3-2 15,-1 1-15,-3 3 16,0-1 0,-2 4-16,-3 1 15,0 0 1,-2 2-16,-2 2 15,0-2 1,2-2-16,4 4 16,7-6-1,21-16-15</inkml:trace>
  <inkml:trace contextRef="#ctx0" brushRef="#br1" timeOffset="35770.33">8854 10725 0,'0'0'0,"0"0"15,0 0 1,0 0-16,0 0 16,0 0-1,0 0-15,0 0 16,0 0-16,0 0 16,0 0-1,0 0-15,0 0 16,0 0-1,0 0-15,0 0 16,0 0-16,0 0 16,0 0-1,0 0 1,0 0-16,0 0 16,0 0-16,4-96 15,-1 51 1,-1 2-16,-2 4 15,-1 2 1,-1 8-16,-3 4 16,-4 4-16,-7-13 15,12-21 1</inkml:trace>
  <inkml:trace contextRef="#ctx0" brushRef="#br1" timeOffset="36801.01">9420 10484 0,'0'0'16,"0"0"0,0 0-16,0 0 15,0 0-15,0 0 16,0 0-1,0 0 1,0 0-16,0 0 16,0 0-16,0 0 15,0 0 1,0 0-16,0 0 16,0 0-1,0 0-15,0 0 16,-26-73-16,25 50 15,-1 0 1,-1-1-16,0-2 16,-2-4-1,-2 4-15,1-5 16,0-4 0,-5-13-16,12-16 15</inkml:trace>
  <inkml:trace contextRef="#ctx0" brushRef="#br1" timeOffset="37688.21">9678 10267 0,'0'0'0,"0"0"16,0 0-16,0 0 16,0 0-16,0 0 15,0 0 1,0 0 0,0 0-16,0 0 15,0 0 1,0 0-16,0 0 15,0 0-15,0 0 16,0 0 0,39-82-16,-49 46 15,-3-5-15,-7 2 16,-2 3 0,0 3-1,0 7-15,14 19 16</inkml:trace>
  <inkml:trace contextRef="#ctx0" brushRef="#br1" timeOffset="38368.94">9431 9603 0,'0'0'0,"0"0"16,0 0 0,0 0-16,0 0 15,0 0-15,0 0 16,0 0 0,0 0-16,0 0 15,0 0 1,24 62-16,-23-58 15,-1 1 1,0-1-16,1 2 16,-1 3-1,0-9-15,0 0 16,0 0-16,0 0 16,2 62-1,-3-46-15,1-5 16,-1 1-1,0-3-15,-1 4 16,-1 22-16</inkml:trace>
  <inkml:trace contextRef="#ctx0" brushRef="#br1" timeOffset="39154.33">9579 9746 0,'0'0'16,"0"0"-16,0 0 16,0 0-16,0 0 15,0 0 1,0 0-16,0 0 15,0 0 1,0 0-16,0 0 16,0 0-1,0 0-15,0 0 16,0 0-16,0 0 16,0 0-1,0 0-15,0 0 16,0 0-16,16 77 15,-14-54 1,0 4 0,2 3-16,1-2 15,-2-1-15,6 2 16,13 5 0</inkml:trace>
  <inkml:trace contextRef="#ctx0" brushRef="#br1" timeOffset="40439.92">10126 10049 0,'0'0'0,"0"0"16,0 0-16,0 0 16,0 0-1,0 0-15,0 0 16,0 0 0,0 0-16,0 0 15,0 0 1,0 0-16,0 0 15,0 0 1,0 0-16,29-89 16,-35 53-16,0 2 15,-2 1 1,0 5-16,1 9 16,-2 7-1,-5 8-15,3 16 16</inkml:trace>
  <inkml:trace contextRef="#ctx0" brushRef="#br1" timeOffset="41585.21">9984 10513 0,'0'0'16,"0"0"-16,0 0 15,0 0 1,0 0-16,0 0 16,0 0-16,0 0 15,0 0 1,53 57-1,-41-57-15,0 0 16,-3-11-16,-1 8 16,-1-1-1,-3 2-15,0-3 16,-2 0 0,-2 5-16,0 0 15,0 0-15,0 0 16,16-72-1,-14 58 1,0 2-16,2 1 16,-2 2-16,1 1 15,0 2 1,0 0-16,1-1 16,-1-3-1,3-5-15,-1-4 16,0-7-1,-1-11-15,0-4 16,2-4-16,-1-3 16,-2 0-1,-1-1-15,0 2 16,-4-12-16,-3-5 16,-5-4-1,-2 5 1,-4 9-16,1-3 15</inkml:trace>
  <inkml:trace contextRef="#ctx0" brushRef="#br1" timeOffset="42506.88">10386 9965 0,'0'0'0,"0"0"16,0 0 0,0 0-16,0 0 15,0 0-15,57-1 16,-49 1-1,-2-2-15,3 4 16,-2-4 0,0 0-16,-1 0 15,-2-4-15,-1 0 16,-2-3 0,-1 9-1,0 0-15,-17-68 16,3 24-16,0-3 15,-5 0 1,-1 5 0,1 4-16,1 3 15,15 15-15</inkml:trace>
  <inkml:trace contextRef="#ctx0" brushRef="#br1" timeOffset="43273.01">10625 10008 0,'0'0'0,"0"0"16,0 0-1,0 0 1,0 0-16,0 0 16,0 0-16,0 0 15,0 0 1,0 0-1,0 0-15,0 0 16,3-64-16,-6 47 16,-1 1-16,-1 6 15,11 1 1</inkml:trace>
  <inkml:trace contextRef="#ctx0" brushRef="#br0" timeOffset="48210.41">8217 9100 0,'0'0'0,"0"0"15,0 0-15,0 0 16,0 0 0,51 7-1,-51-5-15,0 5 16,0-5-16,0 4 15,0 2 1,0-8-16,0 0 16,0 0-1,0 0-15,0 0 16,0 0-16,0 0 16,0 0-1,0 0 1,0 0-16,0 0 15,5 68-15,-3-43 16,-1 2 0,-1 7-16,-3 7 15,-2 8 1,1 14-16,-1 8 16,1 3-16,1-3 15,0 2 1,4 6-1,0 4-15,2-6 16,3-7-16,-2-13 16,0-6-16,-4-6 15,0-1 1,-1-8 0,-3 2-16,3-10 15,-1-4-15,2-5 16,-2-10-1,6 4-15</inkml:trace>
  <inkml:trace contextRef="#ctx0" brushRef="#br0" timeOffset="49388.99">8822 10800 0,'0'0'16,"0"0"-16,0 0 16,0 0-1,0 0-15,0 0 16,0 0-1,0 0-15,0 0 16,0 0-16,0 0 16,0 0-1,0 0 1,0 0-16,0 0 16,0 0-16,0 0 15,0 0 1,0 0-16,0 0 15,0 0 1,0 0-16,1-98 16,-7 30-16,1-7 31,1-3-31,4-4 16,-2-18-16,1-12 15,1 7-15,0-9 16,-1-8-1,1 9-15,1 7 16,0 4 0,2 7-16,-1 15 15,1 15-15,0 14 16,0 13 0,1 4-1,0 6-15,-2 1 16,-3-1-16,-3 0 15,-1 2 1,-3 3-16,-1 2 16,-6 5-1,3 1-15</inkml:trace>
  <inkml:trace contextRef="#ctx0" brushRef="#br0" timeOffset="50538.97">9265 10417 0,'0'0'0,"0"0"15,0 0 1,0 0-16,0 0 15,0 0 1,0 0-16,0 0 16,0 0-16,0 0 15,0 0 1,0 0 0,0 0-16,0 0 15,0 0-15,0 0 16,0 0-1,0 0-15,0 0 16,0 0 0,34-116-16,-37 27 15,-3-15 1,-5-24-16,-1-10 16,-2-6-16,-3-13 15,2 14 1,0 11-16,2 7 15,4 19-15,-1 16 16,2 22 0,0 22-1,1 16-15,-1 13 16,1 0-16</inkml:trace>
  <inkml:trace contextRef="#ctx0" brushRef="#br0" timeOffset="51657.25">9661 9519 0,'0'0'0,"0"0"16,0 0-1,0 0-15,0 0 16,0 0 0,0 0-16,0 0 15,0 0 1,0 0-16,0 0 16,0 0-1,0 0-15,0 0 16,0 0-16,0 0 15,0 0 1,0 0-16,0 0 16,10-75-1,-33 22-15,-5-27 16,-7-25 0,1-9-16,3 6 15,3-4 1,3 9-16,8 17 15,4 22-15,7 19 16,10 19 0,55 31-16,-59-5 15,0 0 1,0 0-16</inkml:trace>
  <inkml:trace contextRef="#ctx0" brushRef="#br0" timeOffset="52901.91">9847 9109 0,'0'0'16,"0"0"-16,0 0 16,0 0-1,0 0-15,0 0 16,0 0-16,0 0 15,0 0 1,0 0 0,0 0-16,0 0 15,0 0-15,0 0 16,-11-87 0,9 43-16,-3-3 15,-3-4 1,-1-5-16,0 7 15,0 8-15,-2 4 16,0 10 0,2 22-1,9 5-15,0 0 16,0 0-16</inkml:trace>
  <inkml:trace contextRef="#ctx0" brushRef="#br0" timeOffset="53884.7">9866 9139 0,'0'0'0,"0"0"16,0 0 0,0 0-16,0 0 15,0 0 1,0 0-16,0 0 15,0 0-15,0 0 16,0 0 0,0 0-1,0 0-15,45-67 16,-45 56-16,0-3 16,-1-2-1,1 0-15,-1-4 16,0 4-1,1 0-15,0 5 16,-2 0-16,1 3 16,-1-1-1,-1-9-15</inkml:trace>
  <inkml:trace contextRef="#ctx0" brushRef="#br0" timeOffset="55156.64">10146 10404 0,'0'0'0,"0"0"15,0 0 1,0 0-16,0 0 16,0 0-1,0 0-15,0 0 16,0 0-16,0 0 15,0 0 1,0 0 0,0 0-16,0 0 15,29-112-15,-25 48 16,-4-9 0,0-6-16,-4-21 15,0-16 1,-2 0-16,-4-5 15,1-6-15,-1 11 16,4 9 0,0 4-16,3 3 15,2 14 1,1 11-16,12-15 16</inkml:trace>
  <inkml:trace contextRef="#ctx0" brushRef="#br0" timeOffset="56039.4">9940 9814 0,'0'0'16,"0"0"-16,0 0 15,0 0-15,0 0 16,0 0-1,0 0-15,0 0 16,0 0 0,0 0-16,54 28 15,-49-28-15,-4-54 16,-3 16 0,-2-9-1,-3-14-15,-5-21 16,-1-10-1,-2-1-15,-1-4 16,-1-4-16,1 3 16,4 12-1,8 14-15,8-7 16,27-16-16</inkml:trace>
  <inkml:trace contextRef="#ctx0" brushRef="#br0" timeOffset="56916.06">10027 9559 0,'0'0'16,"0"0"-16,0 0 15,0 0 1,0 0 0,-16-72-16,14 58 15,1 5-15,3-2 16,3-1-1,2-5-15,5-7 16,1-8 0,0-10-16,-3-18 15,-3-24 1,-12-6-16,-14-14 16,-8-39-1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9T21:58:49.5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7121 4490 573 0,'0'0'195'16,"0"0"-68"-16,0 0-39 0,0 0-37 16,0 0-8-16,0 0-2 15,0 0-7-15,0 0 6 16,0 0-3-16,0 0-10 16,0 0 10-16,0 0-12 15,0 0-2-15,0 0-3 0,-14 3 4 16,6-3-4-16,0 0-1 0,-2 0-6 15,-1 0-4-15,-1 0-4 16,2 0 1-16,-6-3 2 16,0 3 0-16,0 0-4 15,-2 0-1-15,-2 0-1 16,2 0 0 0,-3 0-2-16,-1 0 1 15,0 3-1-15,-2-2 1 16,2-1 0-16,0 1-1 0,0 2 1 15,3-3-2-15,1 0 3 16,0 0-2-16,0 1 0 16,6-1 1-16,-6 0 0 15,6 1-1-15,2-1 1 0,4 1 0 16,0 0 0-16,6-1 0 0,-6 0 1 16,4 0-1-16,2 0 0 15,0 0 2-15,-2 0 0 16,2 0 10-16,0 0 9 15,0 0-2-15,0 0-8 16,0 2-5 0,0-2-4-16,0 2-2 15,0 1-1-15,0 0 0 0,0 1 0 16,-2 1-1-16,-2 1 0 16,2 2 2-16,-1-1-2 15,-1 4 2-15,-4 1-1 0,4-2 0 16,-2 4 1-16,2 2-1 15,0 0 1-15,-2 3-1 0,0 0 0 16,2 3 0-16,-2 1 1 16,2 1-1-16,-4 1 0 15,0 2 1-15,2 1-2 16,-6 2 2-16,2 0-2 16,-2 0 2-16,0 3-3 0,2 4 3 15,-3 0 0-15,3 1-2 0,-2 3 3 16,0 2-2-16,0 2 1 15,2 2-1-15,2 4 0 16,-4-1 1-16,4 2 0 16,2 4 0-16,-2 0 0 15,-2-1 0-15,2 2-1 0,4 1 0 16,-6 1 1 0,6 0 0-16,-2 0 0 15,3 1-1-15,1-2 0 16,-2 4 1-16,-2-1-1 15,4 4 2-15,2 1 3 16,0 3 14-16,0-1-4 0,0 2 1 16,2-4 0-16,4 2-4 15,-6-6-2-15,0-2-4 0,0-6 6 16,0-3-2-16,0-4-4 16,-6-5-3-16,4-4-2 15,0-5 0-15,0-3-2 0,0-3 2 16,2-4 0-16,0-1-1 15,0-2 1-15,0-2-2 16,0 0 1 0,0 0 1-16,0 1 1 15,0 2-2-15,-2 2 0 16,2-1 1-16,0 2-3 16,0-3 2-16,0-4 0 0,0-2 0 15,2-7-1-15,-2-6-1 16,2-3-7-16,0-10-3 15,0-2 17-15,0 0 7 0,-2-3-4 16,2 3-5-16,2 3 0 16,-4 4-1-16,0 4 0 15,0 2 3-15,0 0 0 0,0 0-3 16,0 0-4-16,0 5 1 16,-4-2-1-16,4 2 1 15,-2 0 2-15,2 1-1 0,0 1 2 16,0-1-2-16,0 1 0 15,-2-1 0-15,0 0-1 16,2 2 2-16,-2 1-1 0,0 1 0 16,0 0 2-16,2 3-2 15,-4-2-1-15,2-1 1 16,2 2 0 0,0-3-2-16,-4-1 1 15,4-2-3-15,-4-1 4 16,4 0-1-16,0-4 1 0,0 0 0 15,0 1-3-15,-2-1 1 16,2-1 3-16,-2 1 0 16,2 0-1-16,-2 2-1 15,2-1 2-15,0 0-1 0,-2 1 0 16,2-1 0-16,0-1 1 0,0 2-1 16,0-1 1-16,-2-2 0 15,2 2-1-15,0-2 0 16,0 1 0-16,0 1 0 15,0-2 0-15,0 2 2 16,0-1-1 0,2 3-1-16,0-2 2 0,4 2-1 15,2 1-1 1,0-2 2-16,6 2-3 0,1-3 0 16,9-2 0-16,2 0 1 15,4 0-2-15,4-2 2 16,1-1 1-16,3 3 3 15,0 0-1-15,-6 0-2 0,-3 0-1 0,-5-1-3 16,-6-8-69-16,-4-4-89 16,2-4-114-16,-6-1-301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1-10-19T22:48:44.8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1" timeString="2021-10-19T22:48:47.211"/>
    </inkml:context>
  </inkml:definitions>
  <inkml:trace contextRef="#ctx0" brushRef="#br0">14090 91 0,'-16'32'15,"0"-11"-15,-43 1 0,11-22 16,5-11-16,-16 48 16,16-15-1,27-6-15,11 21 16,-6-15-1,6-6-15,21 10 16,-11-20 0,11 4-1,0-4-15,6 4 16,69 28 0,53 21-16,-42 5 15,-38-37 1,-102-43-16,-4-6 15,42 22-15,-70 54 16,11 58-16,27-80 16,32-27-16,0-15 15</inkml:trace>
  <inkml:trace contextRef="#ctx1" brushRef="#br0">18326 2509 363 0,'-6'5'197'15,"4"4"-82"-15,-6-5-25 0,2-3-32 16,0-1-31-16,2 0-1 16,-1-5 5-16,1 0-4 15,0-3-6-15,0 1-2 16,2-1-3 0,0-1-3-16,2 0-3 0,0-1-2 15,4-1 0-15,2-1 1 16,4 2 2-16,1-2-1 15,5 4-1-15,2-1 1 16,2 4-3-16,2 2 1 16,-2 3 0-16,-2 8-2 15,-4 3-5-15,-5 8 7 0,-3-1-7 0,-6 3-1 16,-6-1-1-16,-5-1-1 16,-5-5-1-16,-2-3-4 15,-2-2 1-15,0-7-2 16,-2-2-6-16,6-2 6 15,-2-7 5-15,7-1-1 0,-1-4 1 16,4 2 2-16,4-1 0 0,2 1 2 16,2 0 0-16,0 1 0 15,4 1 1-15,4 3 4 16,6-1 20-16,-1 1-9 16,5 1 0-16,6 4-4 15,-4-1-6-15,2 3 0 0,0 6-3 31,-6 6-1-31,-2 2-2 0,-5 3 2 16,-9 0-4-16,0-1 2 16,-6-3-2-16,-7-2-1 15,-3-5-1-15,0-2 2 16,-8-4-2-16,4 0 0 16,-2-9-3-16,6 0-2 0,0-5 3 15,7-1 1-15,-1-3 2 0,6 2 3 16,4 0-2-16,0 2 3 15,4 3 0-15,6 2 5 16,1 0 14-16,7 3-1 16,4 1-6-16,0 1-2 15,2 1-2-15,0 3-5 0,-2 5 0 16,-5 4-2 0,-5 5-1-16,-6 3-2 15,-6-1-1-15,0 1 0 16,-10-5-4-16,0-1-12 0,-7-4-1 15,-1-7-3-15,2-2-1 16,0-10-2-16,2-3-1 0,4-3 9 16,4-5 6-16,2 2 4 15,4-1 4-15,2 5 3 16,6 4 0-16,6 4-2 16,-6 5 8-16,4 4 3 15,0 6 9-15,-6 8-8 0,-2 5-6 16,-4 4-7-16,-4 3-23 15,-4 0-115-15,4 1-190 16</inkml:trace>
  <inkml:trace contextRef="#ctx1" brushRef="#br0" timeOffset="2252.67">18992 1515 576 0,'-8'32'147'0,"0"10"-10"0,-6 11-29 16,-2 14-29-16,-4 14-4 15,-4 17-13-15,-3 12-25 0,-1 8-18 16,0 2-15-16,2-6-1 16,4-8-2-16,4-16-1 15,6-21-1-15,10-21-1 16,2-24 0-16,10-24-4 0,10-23-13 16,8-29 16-16,2-23-5 15,6-20-53 1,-1-16-30-16,-7-2-65 15,-2 1-87-15,-2 6-279 16</inkml:trace>
  <inkml:trace contextRef="#ctx1" brushRef="#br0" timeOffset="2468.88">19093 1499 780 0,'0'0'197'15,"26"27"-28"-15,-10-6-60 16,-6 3-36-16,6 11-20 0,-5 9-18 15,7 14-9-15,-2 11-7 16,6 11-5-16,-2 10-7 16,2 3-1-16,-4-5-3 15,0-8-3 1,-5-13 0-16,-3-16-1 16,-6-19-5-16,-4-19-30 0,-12-13-53 15,-3-16-83-15,-7-8-55 16,-8-1-157-16</inkml:trace>
  <inkml:trace contextRef="#ctx1" brushRef="#br0" timeOffset="2684.97">18819 2151 958 0,'0'0'233'0,"42"2"-55"15,-5-8-60-15,7-12-68 16,16-5-25-16,1-2-17 15,11-2-5-15,-11 4-1 0,-1 3-23 16,-10 4-45-16,-7 3-41 16,-13 5-82-16,-6 7-163 15,-4-2-482-15</inkml:trace>
  <inkml:trace contextRef="#ctx1" brushRef="#br0" timeOffset="3842.33">19719 1571 590 0,'0'31'172'16,"0"9"-32"-16,0 10-6 0,0 7-34 15,0 4-26-15,4 8-16 16,2 3-7-16,2 3 2 0,0-4-21 15,1-6-7-15,-1-4 2 16,0-10-8-16,0-12-4 0,0-9-4 16,2-10-5-16,-2-5 2 15,0-10-7-15,2-5-2 16,0 0-1-16,0-2 0 16,0-2 2-16,-6 3 1 0,2 1 1 15,0 0 0-15,-2 5 0 16,2 1-1-16,-4 0-1 0,0 1 0 15,2-2 0-15,0 0-1 16,0-3 1-16,5-2-1 16,-1-2 0-16,10-7-4 15,0-7 5 1,16-10-1-16,4-8 0 16,11-13 0-16,7-10 0 0,4-7 0 15,-1-7 1-15,-1-4-1 16,-9-1 4-16,-9 1-3 15,-12 5 1-15,-10 5 3 16,-16 4-3-16,-8 10-3 16,-20 9 5-16,-18 12-5 0,-7 13 4 15,-13 12 0-15,-9 8 0 0,1 14 0 16,7 9 0-16,1 6 2 16,10 3 1-16,13 2 5 15,3-4 1-15,10-5-3 16,8-4-6-16,8-7 0 15,12-8-1 1,8-9 2-16,16-10-10 16,18-13 3-16,11-11 3 0,15-7 0 15,5-6 0-15,-1 2 4 16,-4 3-1-16,-9 9 1 16,-13 5-3-16,-14 4 3 15,-17 3-3-15,-5 0-2 16,-16 0 2-16,-9-5 1 0,-9 1-2 0,-8-3 6 15,-12 0-1-15,1-1-2 16,-3 2 2-16,-6 5-3 16,5 6-3-16,-1 6 3 15,0 8-31-15,6 10-43 16,-3 12-42-16,3 11-74 16,2 8-88-16,9 6-166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9T22:56:09.0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11944 3008 350 0,'0'0'480'15,"-26"1"-412"-15,4 9 83 16,-5 5-46-16,-5 5-28 0,-4 7-38 15,0 11-11-15,1 10 9 16,1 10 16 0,6 5 7-16,4 8-9 15,6 4-6-15,6-1-14 0,4-2-2 16,6-6-13-16,4-6-8 16,10-6 0-16,8-12-5 0,10-11 2 15,6-12 0-15,5-10 5 16,5-9-6-16,4-13 0 15,-9-4 3-15,1-6 1 16,-8-1 2-16,-4-2-7 16,-6 5 0-16,-5-2-2 15,-3 6-1-15,-4 0 2 0,-2 4-1 16,-2 1 1-16,0-2 1 16,-2 4 7-16,-2-1-1 15,0 1-1-15,-4 1-4 0,0 2 1 16,-4 2-2-16,-6 4 1 15,-2 1-4-15,-8 0 3 16,-7 2-2-16,-7 5 1 16,-6-1 1-16,-2-1-4 0,1-2 3 15,5-3-2-15,4-3-8 16,10-6-31 0,12-5-13-16,10-3-19 15,4-3-10-15,14 0-29 16,8 1-90-16,4 6-154 15</inkml:trace>
  <inkml:trace contextRef="#ctx0" brushRef="#br0" timeOffset="840.45">12321 3546 865 0,'0'0'221'15,"2"38"-44"1,2-13-51-16,4 0-46 0,2 4-14 15,-2 4-19-15,4 1-11 16,-6 1-9-16,0-2-14 16,-2-8-6-16,-2-4-5 15,-2-13-1-15,0-8-1 16,0-14-11-16,2-10 12 16,0-9-1-16,2-5 0 0,2-5-2 15,4-2 0-15,4 2 2 0,-4 5-3 16,8 6 6-16,-3 7-4 15,7 6 2-15,0 8 1 16,0 7 0-16,2 4 0 16,-2 1 0-16,0 5-4 15,-3 4-8-15,-1-1-16 0,-2 1 6 16,0 0 1-16,0-1 0 0,0-5 15 16,4 0 3-16,2-4 0 15,3-10-2-15,3-4 2 16,-2-4-1-16,0-2 4 15,-4-3-6-15,-4-1 4 16,-3 2 1-16,-7-1-3 16,2 3 1-16,-10 2 1 15,-6 3 1-15,-6 7-2 16,-5 6 5-16,-7 4 7 16,-6 12-4-16,-4 9-3 15,-2 13 0-15,3 7 0 16,3 6 0-16,4 2-3 15,8 0 2-15,6-6-2 0,8-9-3 0,4-10 2 32,8-11 1-32,8-10-27 0,10-9-39 15,4-11-16-15,6-6 1 16,1-5-26-16,-1-3-21 16,-4 1-40-16,-6 4-35 0,-7 5-151 15</inkml:trace>
  <inkml:trace contextRef="#ctx0" brushRef="#br0" timeOffset="1256.29">13052 3438 399 0,'0'0'227'0,"0"0"-42"16,36-1-58-16,-20 2-42 0,0 0-10 15,4-1-15-15,0-1-4 16,2-4-11-16,1-4-8 15,1-1-13-15,-4-4 9 0,-2 0-7 16,-8-1-1-16,-6 1-6 16,-4-3-1-16,-10 3-4 15,-10 0-4 1,-4 3 9-16,-10 4 4 16,-3 7-2-16,-3 7-3 15,2 10-6-15,3 11-6 16,5 11 0-16,8 6 0 15,10 6-1-15,8 1 1 0,4-3-6 16,4-5 3-16,14-7 5 16,4-11-3-16,11-10-2 0,-1-11-2 15,6-9-1-15,2-11-1 16,-7-8-4-16,-1-6-16 16,-6-1-5-16,-8 1-23 15,-6 1-43-15,-2 4-30 0,-8 5-45 16,0 3-28-16,2 3-13 15,0 3-89-15,2 2-127 0</inkml:trace>
  <inkml:trace contextRef="#ctx0" brushRef="#br0" timeOffset="1734.6">13480 3340 271 0,'41'-33'127'16,"1"-1"36"-16,-4 4-37 16,-10 6-19-16,-9 9-18 0,-5 5 48 31,-12 6-47-31,-4 7-13 15,-12 8-14-15,-9 8 13 16,-5 9-30-16,-8 6-18 16,-4 10-12-16,1 7-7 0,1 3-5 15,4 5-1-15,8-5-1 16,4-3-5-16,10-5-27 16,10-12-12-16,4-11 10 0,12-12 5 15,8-9 0-15,8-10-19 16,8-15 26-16,5-14 12 15,3-8 0-15,-2-10 2 0,-2-3 6 16,-9-3 2-16,-7-1 3 16,-14 3 6-16,-8 2 11 15,-4 2 4-15,-8 4 0 0,0 2-5 16,-4 9 4-16,2 8 5 16,2 11 8-16,4 9 3 0,2 14-7 15,2 16 38-15,0 13-34 16,6 16-28-16,0 14-6 15,0 8-1-15,-2 3-1 16,2 1-3 0,2-3 1-16,-4-12-14 15,2-10-30-15,-2-11-25 16,0-14-16-16,0-12-29 0,0-11-83 16,4-3-148-16,2-11-277 15</inkml:trace>
  <inkml:trace contextRef="#ctx0" brushRef="#br0" timeOffset="2004.29">13909 3237 652 0,'0'0'113'0,"2"32"-14"0,-2-5-16 15,2 4-4-15,2 5 5 0,0 6-10 16,3 3-9-16,1 0-1 16,2-2-15-16,0-3-32 15,4-7-11-15,0-9-3 16,-2-9-1-16,2-8-1 16,-2-7-22-16,-2-12-77 0,0-6 14 0,-4-4-22 15,0-8-42-15,2-3-76 16,-1-2-263-1</inkml:trace>
  <inkml:trace contextRef="#ctx0" brushRef="#br0" timeOffset="2173.25">14224 3265 810 0,'-8'59'158'15,"-15"12"15"-15,-15 5-40 16,-8 9-55-16,-13 3-31 15,-5 0-8-15,2-6-22 16,1-8-14-16,3-13-4 0,7-14-33 16,11-11-129-16,14-14-155 0,14-8-383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9T22:58:12.6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9T22:58:16.113"/>
    </inkml:context>
  </inkml:definitions>
  <inkml:trace contextRef="#ctx0" brushRef="#br0">3127 9930 476 0,'0'0'158'16,"-28"0"-7"-16,16 9-55 0,-2 3-8 15,2 9 27-15,-4 8-14 16,6 12-6-16,-8 12-10 16,6 12-30-16,-5 9-8 0,5 5-18 15,-6 3-15-15,10 1-11 16,-2-9-1-16,10-10 0 16,2-14-3-16,10-14 0 15,10-15-4-15,-3-15-3 0,13-9 1 16,-2-14 2-16,0-11-1 15,-4-6 5 1,-8-4-1-16,-5-3 0 16,-7 2 2-16,-6 2-1 15,-12 6 1-15,-5 7 1 16,-7 6-1-16,-2 6-14 16,-4 7-19-16,0 2-30 0,3 3-38 15,-3 8-73-15,6-1-85 16,6 2-124-16</inkml:trace>
  <inkml:trace contextRef="#ctx0" brushRef="#br0" timeOffset="416.41">3234 10455 307 0,'0'0'483'15,"0"0"-334"-15,0 0 26 16,38 9-113-16,-13-17-35 0,1-3-7 16,4-3-6-16,-4-4-5 15,0 0-5-15,-5-1-3 0,-11 3 0 16,-6 0-1-16,-4 4-1 15,-8 0-3-15,-7 7 3 16,-5 1 5-16,-2 4 3 16,-4 11-1-16,0 3 0 0,4 11 1 15,-1 4-1-15,5 7 0 16,4 4-2-16,6 4-2 0,2-1 1 16,6-1-3-16,6-7 0 15,8-4-9-15,8-10-49 16,1-12-19-16,7-9-43 15,2-7-49 1,4-12-38-16,-1-8-149 16</inkml:trace>
  <inkml:trace contextRef="#ctx0" brushRef="#br0" timeOffset="701.69">3657 10383 250 0,'0'0'323'0,"0"0"-143"16,0 0-36-16,0 0-43 0,0 0-44 0,0 0 9 15,-46 33-23-15,20-21-12 16,5 2-17-16,-1 0-5 16,4-1-2-16,8-3 0 15,4 0 15-15,6-1 7 16,10 0-12-16,10-1-10 16,2 1-3-1,3 1-1-15,5 4-1 0,0 2 0 16,-12 5 1-1,-6 4 1-15,-12 3-4 0,-4 1-7 16,-16 2 4-16,-6-3 1 16,-2-4-44-16,-3-6-49 15,-1-3-54-15,2-5-33 0,4-2-62 16,4-3-206-16</inkml:trace>
  <inkml:trace contextRef="#ctx0" brushRef="#br0" timeOffset="986.98">4126 9921 779 0,'0'0'83'0,"0"0"46"0,-16 43-11 16,2-2-70-16,-6 16-16 15,-4 12-2 1,-2 12-4-16,-1 6-14 16,1 0-8-16,0-3 0 15,4-5-4-15,4-13-27 16,2-13-46-16,6-11-89 16,2-14-80-16,8-15-190 0</inkml:trace>
  <inkml:trace contextRef="#ctx0" brushRef="#br0" timeOffset="1187.31">3796 10306 257 0,'0'0'582'0,"0"0"-362"0,0 0-39 16,10 33-56-16,14-21-53 16,8-2-44-1,15-4-17-15,9-3-3 16,5-2-5-16,5-1 0 15,-3 0-1-15,-3 0-12 16,-8 3-41-16,-9 2-51 0,-3 2-62 0,-6 6-140 16,-6 0-237-16</inkml:trace>
  <inkml:trace contextRef="#ctx0" brushRef="#br0" timeOffset="2204.89">4686 10210 688 0,'-4'34'93'16,"0"9"-24"-16,-2 9 16 0,-2 3-16 15,0 4-24-15,2 0-20 16,2-3-13-16,-4-6-4 0,6-10 13 15,0-9 1-15,2-12-14 16,0-13-1-16,4-6-6 16,4-14-17-16,-4-10 15 0,2-9 3 15,0-6 2-15,0-6 4 16,-2-2 7-16,0 3 5 16,-4-1 5-1,0 6 8-15,0 5 2 16,0 7-4-16,0 8-1 15,-4 7-5-15,4 6-7 0,0 5 0 16,0 1 20-16,0 0-16 16,0 1-17-16,0 1-3 15,0 0 0-15,0 0-2 16,-4-2-1-16,4 0-1 0,0 0 0 16,0 0 0-16,0-4-1 0,4-3-1 15,8-5 4-15,2-1 1 16,4-3 0-16,2-1 1 15,-1 0 11-15,5 0 1 16,-2 1 0-16,4 1 1 16,0 0-6-1,0 3-1-15,7 2-5 0,-5 3 0 16,4 4 2-16,-4 3 0 16,-2 7-2-16,-7 5 0 15,-5 4-2-15,-2 3-1 16,-12 5-3-16,-4 0-4 15,-10 3 1-15,-11 4 1 16,-7 4 5-16,-8-2-1 0,-4 2 1 16,1-5-2-16,1-6-4 0,4-6 0 15,6-6 2-15,5-9 0 16,5-3-1-16,2 0 3 16,4-1 2-16,-4-1 0 15,6 0 1-15,4 2 1 0,2 0 2 16,4 3 4-16,4 4 9 15,4-1 1-15,4 1-7 0,6 1-5 16,-4-1-1-16,6 2 0 16,-4-4-1-16,2 0 2 15,-2 0 0-15,6 1 0 16,-1-4 0-16,5 3-2 0,8 0 2 31,8 4-4-31,-2 0 1 0,5 7 1 16,-5 4 0-16,-2 1-2 15,0 6 2-15,-15 0-1 16,-1 0-2-16,-8-1-4 16,-2-4-47-16,-8-6-40 0,4-3-48 15,2-7-148-15,14-6-376 16</inkml:trace>
  <inkml:trace contextRef="#ctx0" brushRef="#br0" timeOffset="3023.11">5175 9966 535 0,'0'-2'270'15,"5"2"-138"-15,7-3-21 16,2-4-57-16,6-3-6 0,2-1-9 31,4-3-11-31,4-2-9 0,-5 1-4 16,5 6 4-16,-4 2 20 16,-4 4-17-16,-4 3 0 15,-2 8-14-15,-8 3-5 16,-4 6-4-16,-4 3-6 15,0 2 4-15,-8 3 2 0,0 3 2 16,-4-1 0-16,4 1 0 0,2 0 2 16,6-4-1-16,0-4 2 15,8-3 2-15,6-5 6 16,8-5-9-16,5-6-5 16,9-1 2-16,-2-4 0 15,6-5-1-15,-1-1-22 0,-3 0-75 31,0 1-45-31,-6 9-143 0,-8 0-230 16</inkml:trace>
  <inkml:trace contextRef="#ctx1" brushRef="#br0">2133 6740 0,'0'0'0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17T20:39:04.64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4466 8513 0,'0'0'0,"0"0"16,0 0-1,-39 68 1,29-48-16,1-2 16,2-2-16,2-5 15,1-1 1,-1-5-16,5-1 16,1-4-1,1 0-15,-1 0 16,-1 0-16,0 0 15,0 0 1,0 0 0,0 0-16,0 0 15,0 0-15,0 0 16,62-60 0,-49 57-16,0 2 15,1 1 1,-2 3-16,-2-3 15,1 1-15,-1 2 16,2-3 0,-1 3-16,3 0 15,-1 0 1,5 0-16,0-2 16,1 4-1,2-4-15,1-1 16,1-1-1,0 1-15,1-2 16,-1 0-16,-1 0 16,-1 2-1,-1 1-15,-2-2 16,0 2 0,3-2-16,-3 1 15,3 1 1,0 0-16,2-1 15,2 2 1,-1 0-16,0-2 16,-1 4-16,0 2 15,-2-4 1,-2 2-16,2 0 16,-1-1-1,0-1-15,-1-1 16,2 3-16,2-1 15,3 1 1,4 3 0,2 0-16,3-3 15,2 1-15,0-1 16,-1 0-16,0-2 16,-3-4-1,0 2 1,6-1-16,2 0 15,4-1-15,1 2 16,-4-3 0,-4 0-16,-5 0 15,-1-1 1,-1-1-16,2 0 16,3-4-1,7 3-15,1 1 16,2 0-1,-3 1-15,-1-1 16,-5 1-16,-5 1 16,2 3-1,-1 0-15,5 3 16,-1-2 0,3-2-16,-1 1 15,-3-3-15,-1 1 16,-3-1-1,-6-1 1,0 0-16,2-3 16,1 2-16,2-1 15,-3-1 1,2 0-16,-4-1 16,1 0-1,-3-1-15,-3 0 16,-3-5-16,-4 3 15,2-3 1,-3-2-16,-2 2 16,1-2-1,-3 0-15,0 0 16,2-2-16,3 0 16,0 1-1,3 1 1,1 0-16,1 3 15,0-2-15,1 1 16,-2 0 0,-2 3-16,0-3 15,-2 1 1,2 3-16,-3 0 16,3-2-16,-3 2 15,0-3 1,-1 1-1,1-1-15,-4-5 16,2-2-16,-4-3 16,1-9-1,0 2-15,0-5 16,-1 4 0,2 1-16,-1 2 15,1 3-15,2 3 16,-1 3-1,1 0 1,-1 3-16,0 2 16,1-1-16,-2-4 15,1 1 1,4 0-16,-5 0 16,0-5-1,-4 3-15,-1-3 16,-1 0-16,-2-2 15,-1 1 1,0 0-16,-1 1 16,0 3-1,0-1-15,-1-2 16,1-4-16,1-2 16,1-3-1,0-4 1,3-2-16,-1-5 15,-2 5-15,-2-1 16,-1 2 0,-2 4-16,-1-1 15,0 0 1,-2-1-16,1-1 16,-1-5-16,-3 0 15,3-2 1,-1 4-1,1 2-15,-1 4 16,3-2-16,0 4 16,2-6-1,2 3-15,-2 1 16,-2 0 0,1 1-16,0 0 15,-2 2-15,2 3 16,-2-2-1,2-1 1,2 2-16,0-4 16,4 1-16,-2-3 15,2-1-15,0 3 16,-2 3 0,2 4-1,-1-2-15,0 2 16,-3 2-16,1 0 15,0-4 1,2 2-16,-2-5 16,-1-2-1,2 1-15,-1-3 16,-1 1-16,1 2 16,-2 2-1,-2 0 1,1 1-16,-1 5 15,0-4-15,2 1 16,4-1 0,-2-3-16,2 3 15,1-5 1,1 0-16,3 0 16,-1 0-16,-1 1 15,2 1 1,-1 0-16,-2 3 15,3-1 1,0 2-16,-1-2 16,1-6-1,1-4-15,-3 0 16,1-2 0,-3-1-16,-1-2 15,-1 0-15,0 2 16,2 0-1,-1 2-15,2-2 16,3 6 0,-2 1-16,2 5 15,-2-2-15,0-1 16,-1 2 0,0 0-1,0-4-15,1 2 16,2-2-16,2 4 15,-2-2 1,5 6-16,-3-4 16,-1 7-1,3 0-15,-2-1 16,0 0-16,2-5 16,-1 6-1,1-4-15,1 2 16,0 4-1,3-1-15,0 1 16,0-4-16,-3 4 16,1-4-1,-1 0 1,1 3-16,-3-4 16,1 6-16,1-1 15,2 5 1,3 1-16,0 2 15,4 0 1,1-3-16,2-3 16,3 0-16,0-3 15,2-1 1,-2-1 0,0 4-16,-4-2 15,-1 1-15,0 2 16,-1 0-1,-4 0-15,1 1 16,2 2 0,-1 2-16,5 1 15,0 1-15,1 5 16,3 1 0,-2 3-1,2 1-15,2 2 16,1 0-16,-3-2 15,0-3 1,3 1-16,0-1 16,-2 0-1,5-1-15,2 0 16,1 1-16,3 2 16,-1 1-1,1 0-15,0-1 16,-2-1-1,2-5-15,2 2 16,6 1 0,5 0-16,1 2 15,1-1 1,-4 1-16,0-1 16,0 3-16,4-1 15,5 0 1,-2 2-16,-2-4 15,-2-1 1,-2 2-16,-1-4 16,7 4-16,5 4 15,1 0 1,-4-3-16,1 2 16,5 1-1,7 4-15,1 5 16,-7-5-1,-2 1-15,-2 2 16,1 0 0,3 6-16,-3 2 15,-5 0-15,-6-4 16,-1 1 0,1 1-16,1 1 15,5-3 1,-3-1-16,-5 1 15,-6-4 1,-3 0-16,-3 0 16,0 1-1,-2-3-15,-5 2 16,-2-3-16,-6 1 16,-4-1-1,-3-1-15,-5-5 16,-5 2-1,-2-3-15,-3 1 16</inkml:trace>
  <inkml:trace contextRef="#ctx0" brushRef="#br0" timeOffset="2476.16">7354 5977 0,'0'0'0,"0"0"16,0 0-1,0 0 1,0 0-16,0 0 16,29-61-16,-29 61 15,0-3 1,0 2-16,0-2 15,0-2 1,0 5-16,0 0 16,0 0-16,0 0 15,0 0 1,0 0 0,0 0-16,0 0 15,0 0-15,0 0 16,0 0-16,0 0 15,0 0 1,0 0 0,60 53-16,-35-35 15,4 0-15,3 2 16,4-1 0,1 3-1,-1-3-15,1 1 16,1 8-16,-3-1 15,4 3-15,-5-1 16,-8-2 0,-3-1-1,-9-9-15,-9-3 16,-5-4-16,-6-3 16,-23-7-1,29 0-15,0 0 16,0 0-16</inkml:trace>
  <inkml:trace contextRef="#ctx0" brushRef="#br0" timeOffset="2987.97">7709 5866 0,'0'0'15,"0"0"-15,0 0 16,0 0 0,0 0-16,0 0 15,0 0 1,-89 82-16,26-49 15,-12 2 1,2 1-16,4 8 16,12 3-16,12 6 15,17 2 1,10 1-16,9-11 16,6-8-1,-1-7-15,-2-2 16,-7 5-1</inkml:trace>
  <inkml:trace contextRef="#ctx0" brushRef="#br0" timeOffset="4157.64">7166 8897 0,'0'0'15,"0"0"-15,0 0 16,0 0-1,52 73 1,-39-53-16,0-4 16,-4 0-16,-1 5 15,-1 2 1,-1 0-16,-2 4 16,1 0-1,-4-2-15,-2-4 16,0-5-16,-3-8 15,0-5 1,-1-3 0,0 0-16,5 0 15,0 0-15,-6-86 16,10 45 0,6-1-16,8 4 15,5 6 1,6 7-16,13 11 15,6 10-15,6 10 16,-3 8 0,-3 13-16,-9 10 15,-6 9 1,-7 8-16,-6 2 16,-7-5-1,-6-6-15,-6-8 16,-7-8-1,-4-6-15,-7-7 16,-3-7-16,-5-4 16,-7-5-1,-6-5-15,-9-2 16,-2-7 0,1 1-16,8 2 15,7 1-15,8 4 16,3 6-1,4 2 1,-2-16-16,20 14 16,0 0-16,0 0 15</inkml:trace>
  <inkml:trace contextRef="#ctx0" brushRef="#br0" timeOffset="4798">7298 8902 0,'0'0'0,"0"0"16,0 0-16,0 0 15,0 0-15,0 0 16,0 0 0,11-64-16,-10 53 15,3 4 1,-1 4-16,0-3 16,-1 5-16,-2 1 15,0 0 1,0 0-1,0 0-15,0 0 16,0 0-16,0 0 16,0 0-1,0 0-15,-61-35 16,37 27 0,-1 1-16,5 6 15,5 1-15,3 1 16,6-1-1,6 5-15,0-3 16,36-4 0,-7-4-16,6-4 15,7-8 1,7 2-16,9-2 16,4 4-1,-2 1-15,-4-1 16,-7 7-16,-6 3 15,-7-1 1,-9 5-16,-5-2 16,-7 0-1,-1-1-15,31-8 16</inkml:trace>
  <inkml:trace contextRef="#ctx0" brushRef="#br0" timeOffset="5579.77">8671 8922 0,'0'0'0,"0"0"15,0 0-15,0 0 16,0 0-1,-57-43-15,13 27 16,-11-7 0,-3-1-16,1 5 15,-2 3-15,2 2 16,4 6 0,9 8-1,11 1-15,10 15 16,12 8-16,7 11 15,10 11 1,10 16-16,11 20 16,7 11-1,4-2-15,4-15 16,1-16-16,-6-16 16,-5-15-1,-1-11 1,-4-13-16,3-12 15,2-7-15,7-10 16,12-13 0,10-24-16,-4-22 15,-4-8 1,-3-1-16,-9 0 16,-12 4-16,-19 11 15,-15 11 1,-17 18-16,-20 13 15,-24 14 1,-20 8-16,-8 6 16,5-2-1,18 2-15,18 10 16,20-2 0,33-1-16,0 0 15,0 0-15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9T23:01:14.3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9T23:01:14.469"/>
    </inkml:context>
  </inkml:definitions>
  <inkml:trace contextRef="#ctx0" brushRef="#br0">9493 13362 160 0,'0'0'42'0,"0"0"-7"15,0 0-20-15,0 0 7 0,0 0 32 16,0 0 10-16,0 0 9 15,0 0 6-15,0 0-6 16,0 0 1 0,0 0-4-16,-4-7-13 15,2 7-20-15,-2 1-8 16,-4 3-5-16,4-3-7 0,-2-1-4 16,2 3-4-16,0 0-1 15,0 1 3-15,0 1 12 16,2 1 12-16,0 0 4 15,0 0-1-15,2 2-10 0,0 0-1 16,-2 3 4-16,2 2-5 16,0 1-2-16,0 3 0 15,0 0-5-15,0 2-1 0,-2-1-4 16,2 1-6-16,0 0 3 16,0-2-4-16,0 0 0 15,-2-1 0-15,2 1 2 0,0-3 0 16,0 0 1-16,0-4 1 15,2-1 7-15,-2-4 6 0,0-2-2 16,2 1 0-16,-2-4-5 16,0 0-10-16,2 0-5 15,-2 0 0-15,0 0 2 16,2 0-1 0,0 0-1-16,0 0 1 15,0 0 0-15,4 0-1 16,-6 0-1-16,4 0 0 0,0 0-1 15,2-2 0-15,0 1 0 16,4 0 1-16,-6 1 0 16,4 0-1-16,2 0 0 15,-6 0 2-15,4 2-1 0,-2 2 1 16,6 1-1-16,-6-1 0 0,3 1 0 16,3 0-1-16,2-1 0 15,0 1 1-15,4 0 0 16,-2 0 0-16,2 0 3 15,4 0-1-15,-4 1 0 0,3-3 1 32,-1 1-3-32,4-1 1 15,0-2-1-15,-2-1 0 0,4 0-1 16,-3 0-1-16,3 0 3 16,0 0-1-16,0 0-1 15,0-1 2-15,0 1-1 0,1 0-1 16,-3 0 1-16,4 0 0 15,6 0-1-15,-4-3 0 0,5 2 1 16,1-2-1-16,6 3 0 16,-2-5 1-16,-1 3 1 15,-1-1 1-15,0 2 0 16,-2 0 4-16,-3-1-1 16,3 2-2-16,-4 0-1 0,0 0 2 15,3 0-2 1,-1 0 0-1,2 0 0-15,6 0 0 0,-7 0-2 16,7-2 1-16,-2-1-1 16,1-1 0-16,-7 1 0 15,0-5 1-15,2 4-2 16,-6-3 0-16,-3 3 1 0,1-1 0 16,-2 2 1-16,-2 1-2 0,0 0 2 15,-2 0-1-15,-3 2 0 16,3 0 1-16,0 0-2 15,2 0 0-15,0 0 0 16,-2 0 0-16,-1-3-1 0,-1 3 1 16,0-1 0-16,-8 0 0 15,0-1 1-15,-4 1-1 0,-2 1-1 16,-4 0 1-16,4 0-1 16,-6 0 2-16,0 0-2 15,0 0 0-15,0 0 0 16,0 0 0-16,0 0 1 0,0 0 1 15,0 0 1-15,0 3-1 16,0-1 0 0,0 1-2-16,0-1 1 15,0 0 0-15,0 0 0 16,0-2 0-16,0 1-1 16,0-1 1-16,0 0-2 0,0 0 1 15,0 0 1-15,0-1-1 16,4-1 1-16,-4 0 1 15,2-3 0-15,2 3 0 0,-2-2-1 16,2-4 0-16,0 1 0 16,-2-3 0-16,2-2-1 15,0-1 1-15,-4-4 0 0,0-2 0 16,0-3 1-16,2-3-2 16,-2-2 2-16,2-2-1 15,0-5 1 1,0 1 0-16,-2 0 0 15,0-1-4-15,0 4-23 0,-2 2-43 16,-2 7-42-16,2 11-92 16,-2 10-218-16</inkml:trace>
  <inkml:trace contextRef="#ctx1" brushRef="#br0">6751 10573 0,'11'-38'0,"63"-31"16,-74 69-16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113.3877" units="1/cm"/>
          <inkml:channelProperty channel="Y" name="resolution" value="1979.87915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0-18T18:04:32.814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15634 4560 146 0,'0'0'217'16,"0"0"-56"-16,0 0 42 0,0 0 3 0,0 0 8 16,0 0-23-16,0 0-28 0,0 0-24 0,0 0-16 0,0 0-12 15,0 0-9-15,0 0-11 16,12-50-7-16,-12 50-15 0,0 0-15 0,0 0-16 15,0 0-15-15,-2 3 2 0,2 1 2 0,-5 4 4 16,0 3 3-16,1 4 1 0,1 3-5 0,3 4-2 16,-2 3-2-16,0 3-4 0,-1 2-3 0,3 2-2 0,-4 5 0 15,4 1-3-15,-5 4 0 0,5 4 2 0,0 2-3 16,0 5 1-16,5 0-2 16,-5 5-1-16,4 3 0 0,-1 3-1 0,-1 1 1 15,0 4-2-15,1 3 2 0,1 4-5 0,6 7 0 0,-6 3-2 0,-1 6-1 0,1 4-3 16,3 6 3-16,0 3-1 0,-2 3-3 15,-3 5 3-15,3 2-4 0,7 4 2 0,-8 2 0 0,-1 1 1 16,3 3 2-16,1 1 0 0,-2-2 2 16,-3 3-2-1,3 0 0-15,4 0-3 0,-4 2-1 16,-3 2-3-16,1 0 4 0,1 3-1 0,6 3 1 0,-6 2 1 16,-1 4-2-16,1 1-3 0,-1 2 1 0,6 3 2 15,-4-1 0-15,-3 1 1 0,0 0 0 16,1 2-2-16,-1-3 3 0,-2 0 0 0,0-2 3 15,0-5-1-15,0-2 3 0,0-6-1 0,-2-5 0 16,2-4 3-16,0-8-2 0,0-4 2 0,0-7 3 16,0-6 5-16,0-4 4 0,0-7 2 0,2-2 2 15,5-5-2-15,-7-6 3 0,2 0-9 0,-2-7-6 0,2 0-1 16,-2-3-4-16,0-3 4 0,0-1 0 0,3-2-3 16,-3-3-2-16,0 0 1 0,0-3-5 15,0-3 3-15,0-3-1 0,2-1-1 0,-2-1 0 16,0-3-1-16,0-1 2 0,2-2-2 0,-2-2 1 0,3-4-1 15,-1-4-1-15,5-3 2 0,-5-7 0 16,1-4 5-16,-1-3-2 0,0-4 7 0,-2-4 0 0,0-2-7 31,0-2-3-31,0 0-8 0,0 0-5 0,0 0 4 16,0-2 4-16,0 1 0 0,0-2 4 16,0 1-1-16,0-1-2 0,0 1 1 0,0-2 0 0,0 2 1 15,0 1 1-15,0-1 3 0,0 1-1 0,0 1 2 16,0 0 2-16,0 0 3 0,0 0 1 15,0 0-3-15,0 0 1 0,0 0-5 0,0 0 0 0,0 0-1 16,0 0-1-16,0 0-2 0,0 0 0 0,0 0-1 16,0 0-4-16,0 0 2 0,0 0 2 15,0 0 1-15,0 0 0 0,0 2 1 0,0-1-3 16,0-1 1-16,0 2-2 0,0 0 4 0,0 0-2 0,0-1 0 16,0 1 5-16,0-1-5 0,0 1 0 0,0 0 1 15,0-2 0-15,0 2-3 0,0 0 3 0,0-2-1 16,0 2-3-16,-2-2 6 0,2 1 0 0,0 1 0 15,0-1 0-15,0 0 3 0,0-1-2 16,0 0 0-16,0 2 2 0,0-2-1 0,0 0 3 16,0 0 3-1,0 0 2-15,0 0-2 0,0 0 0 0,0 0 1 16,0 0-2-16,0 2-3 0,0 0-1 0,0-1-2 16,2 1-2-16,-2 0 4 0,0 0 0 0,3-1 1 15,-1 1 0-15,-2 0 1 0,5-1 0 16,-1 1-3-16,-1-2 4 0,-3 1-3 0,2 0 2 15,0 0-2-15,-2-1-1 0,3 1 0 16,-3 0-2-16,0 0 2 0,0-1-1 0,2 1-3 0,-2-1 2 0,0 0-1 16,2 0-6-16,-2 0 5 0,0 0 1 0,0 0-2 15,5 0 5-15,-5 0-2 0,0 0 0 16,0 0 4-16,5 0 1 0,-3 0 0 0,-2 0 0 0,5 0 0 16,-5 0 1-16,2 0 0 0,3 0-2 0,4 0-1 15,-7 0-2-15,3 0 0 0,-3 0 1 16,3 0-1-16,4 0-3 0,-4 0 5 0,-1 0-2 0,1 0 2 15,7 0 1-15,-8 0-1 0,10 0 1 0,-7 0-3 16,0 0 2-16,7-2-3 0,-4 1 2 16,6 0 1-1,0 0-3-15,-4 0 3 0,6 0-3 0,1 1 1 16,-7 0 0-16,6 0-2 0,3-1 1 0,0 1-2 16,0 0-1-16,2 0 3 0,0 0 0 15,1 0 0-15,-1 0 2 0,0 0 0 0,3 1 2 0,2 0-1 16,4 2 0-16,-4 0 0 0,0 1-1 0,7 0 4 15,-5 1-4-15,-2-1-2 0,7 0 1 0,-5 0-8 16,7 0-1-16,-4-1 2 0,4-1 0 0,-4 1 5 16,9-2-2-16,-5 0 6 0,0-1-3 0,5 0-1 15,2 0 5-15,0-3-9 0,0 0 6 16,1 1 0-16,-1-1 0 0,2 1 0 0,-2 0-2 0,1 0 1 16,-1 0-1-16,2 0-1 0,1-1-2 0,-1 1-2 15,3-1 1-15,-2 1 6 0,2 0 0 0,-3 2-1 16,1-1 0-16,1 1 2 0,6-1 0 0,-8 0 0 15,3 0 1-15,0-1-8 0,0 1 6 0,-3-3-1 32,6 1-2-32,6-3 1 0,-7 1-1 0,-2 0 3 15,7 0-2-15,-5 1 1 0,-2-1-3 0,2 2-1 16,5-1 3-16,-5 0 1 0,0 0 1 0,5 1 0 16,-3-1 0-16,-2-2 0 0,7 2 0 0,-6-2-2 15,-4 1 0-15,8-1-1 0,-2 0 4 0,-5-1-4 16,9-2 2-16,-5 1 0 0,-2 1-2 0,7 0 6 15,-4 0-7-15,-3 0 1 0,5 0 0 16,-5 0-4-16,-2 0 3 0,4 1 0 0,1-1 3 0,-3 1 2 16,0-1-1-16,5 0-2 0,-7 1 0 0,2 0-3 15,-4 1 2-15,1 0 0 0,6 1-2 0,-5-1 3 16,0 1-2-16,-1 0 3 0,1 0-4 0,0 0 1 16,7 1-1-16,-5 0 1 0,-2 0 0 0,0 1-3 15,2 0 1-15,0 0 2 0,-2 1 4 16,0 1 1-16,-3 0-1 15,3 0 0-15,0-2 0 0,4 1 0 0,-4-1 1 16,0-2-2-16,-2 0 2 0,1 1-1 0,-1-2-2 0,-3 2 2 0,3-1-4 0,-1 0 4 31,1 1 1-31,4-1 3 0,0 0-3 0,-2-1-2 16,-3 1 0-16,3 0-2 0,0 0 1 0,-3-1-2 16,1 0 2-16,4 1-3 0,-4 0 3 0,6 0 1 15,-4-1 0-15,2 1 3 0,-4 1-3 0,8 0-1 16,-6 1-2-16,0 0 0 0,0 0-3 0,-3 0 1 15,3 1 4-15,2-1 1 0,1 1 2 0,-1-1-1 16,-2 0-2-16,4 1-2 0,1-1 5 0,-3 0 0 16,-2 0 0-16,4 1-3 0,1-1 0 0,-3-1 1 15,-2 1 2-15,4 0 1 0,1 1-3 16,-3 0-1-16,0 1 0 0,5-1 1 0,-8 1-1 0,4 0 0 16,-6 0 2-16,8 0-3 0,-1 3 3 0,-2-1-2 15,0 0-2-15,3 0 0 0,-1 1 2 0,-4-2 2 16,5 1 0-16,-1 0-5 0,-2 1 2 0,1-1-2 15,1 1 0-15,-2-1 4 0,0 0-5 0,1 0 2 16,1-1-2-16,-2-1 1 0,-4 0-1 16,-5 0 1-1,-8 0 4-15,-1 0 0 0,2 0 0 0,4 0 0 16,6-1-5-16,-1-1 0 0,2 0 0 0,3 0 0 16,-2 1 2-16,-3-1-2 0,-9 1 3 0,-3 0-1 15,-6 1 9-15,2-1 4 0,0 1-8 0,2-1 0 16,-2 1-12-16,2 0-3 0,3 0 4 0,-6 0-2 15,4 0 2-15,1 0 0 0,-1 0 4 16,-4 1-1-16,1 0 20 0,3 1 0 0,-4 1 0 0,-3-1 2 16,1 0-22-16,-1 1-2 15,-13-1-11-15,5-1-23 0,-4 1-29 0,0-2-24 16,-1 1-71-16,-8-1-152 0,4 0-426 0,-7 0-837 0</inkml:trace>
  <inkml:trace contextRef="#ctx0" brushRef="#br1" timeOffset="16332.91">16767 5013 422 0,'0'0'76'0,"0"0"-42"0,0 0 6 16,0 0-4-16,0 0 7 0,0 0 10 0,0 0-1 15,0 0-12-15,0 0-16 0,0 0-15 0,0 0-4 16,0 0 12-16,30 30 12 0,-28-26 13 0,3-1 9 16,0 1 7-16,-3-1 4 0,0 2 0 0,1-2-2 0,-1 2-11 15,3-1-13-15,6 1-11 0,-6 0-10 16,0 2-9-16,6-2-6 0,-6 2-6 0,0 0-9 0,6 1-10 15,-6 0-19-15,0 0-25 0,-1 0-29 16,5-1-48-16,-4-1-57 0,-3-3-537 0</inkml:trace>
  <inkml:trace contextRef="#ctx0" brushRef="#br1" timeOffset="16899.59">17255 5572 8 0,'0'0'153'0,"0"0"-63"0,0 0 0 15,0 0-23-15,0 0-5 0,0 0 0 16,0 0 7-16,0 0-1 0,0 0 5 0,0 0 10 0,0 0 1 15,0 0 0-15,0 0-8 0,0 0-9 0,77 64-8 16,-68-54-10-16,-2 2-9 0,7 0-10 31,-4 1-12-31,4 0-8 0,-5 1-9 0,7 0-8 0,-2 2-4 16,-5-1-8-16,8-1-12 0,-10-1-20 0,7-1-24 16,-5-2-45-16,-7-2-44 0,7-4-701 0</inkml:trace>
  <inkml:trace contextRef="#ctx0" brushRef="#br1" timeOffset="17449.89">18237 6489 224 0,'0'0'127'0,"0"0"-28"16,0 0-35-16,0 0 20 0,0 0 8 0,0 0 3 31,0 0 3-31,0 0-18 0,0 0-15 16,0 0-15-16,0 0-15 0,0 0-8 0,0 0-7 0,65 33-7 16,-58-24 0-16,7 1-1 0,-7 0 0 0,7 1-5 15,-7-2-1-15,7 0-4 0,-7 0-6 16,6-2-6-16,-6 0-8 0,0 1-17 0,5-1-27 15,-5 1-20-15,5 1-23 0,-3 1-8 0,-2 2 5 0,5-4-85 16,-8-1-302-16</inkml:trace>
  <inkml:trace contextRef="#ctx0" brushRef="#br1" timeOffset="18250">18923 7097 120 0,'0'0'272'0,"0"0"-204"15,0 0 0-15,0 0-20 0,0 0 0 0,0 0 1 16,72 89 1-16,-58-75-5 0,-7 1-13 0,9 0-16 0,-7 2-9 16,8 1-7-16,-1-1-2 0,2 3-2 0,-4 0-4 15,5 3-9-15,4-1-15 0,-2 1-16 0,-5-6-35 16,-6-5-546-16</inkml:trace>
  <inkml:trace contextRef="#ctx0" brushRef="#br1" timeOffset="18849.77">19716 8033 263 0,'0'0'117'0,"0"0"-83"16,0 0-11-16,74 96 0 0,-53-65 1 0,2 0-3 0,1 2-5 15,-1 2 0-15,0-1-5 0,-2-1-2 16,0-3-3 0,0-4-3-16,-7-4-4 0,0-5-3 0,2-7-2 15,-9-4-15-15,-5-3-513 0</inkml:trace>
  <inkml:trace contextRef="#ctx0" brushRef="#br1" timeOffset="19566.74">20678 9131 413 0,'0'0'67'0,"0"0"-26"16,0 0 3-16,0 0 6 0,0 0 1 0,93 87-9 15,-74-75-9-15,-10-1-19 0,8-3-27 16,-10-1-28-16,4-1-31 0,-6-1-78 0,-3-4-329 0</inkml:trace>
  <inkml:trace contextRef="#ctx0" brushRef="#br1" timeOffset="20299.66">21490 10020 209 0,'0'0'132'0,"0"0"-112"0,0 0-5 0,0 0-3 16,98 107 4-16,-77-85-3 0,-3 0-2 0,3 0 3 16,-2 0-10-16,2 0 0 15,-3-3-3-15,-1-1-2 0,-8-3-3 0,7-1-3 0,-9-3-13 0,0-2-40 16,0-4-299-16</inkml:trace>
  <inkml:trace contextRef="#ctx0" brushRef="#br1" timeOffset="22066.71">22209 10835 383 0,'0'0'49'0,"0"0"-3"0,0 0 16 16,0 0 17-16,0 0 22 0,0 0 2 0,81 103-21 0,-67-88-22 16,0 2-28-16,-5-1-20 0,8 0-10 0,-8-2-4 15,5-1-1-15,-7-1-8 0,7-1-14 16,-7 0-21-16,7 0-19 0,-5 0-30 0,-7-3-23 0,5-2-528 15</inkml:trace>
  <inkml:trace contextRef="#ctx0" brushRef="#br1" timeOffset="22816.46">22830 11600 457 0,'0'0'138'15,"0"0"-29"-15,0 0 25 0,0 0 32 0,0 0 12 16,0 0-13-16,0 0-18 0,93 83-36 16,-77-69-33-16,-2 0-24 0,0 0-13 0,2 0-13 15,-2-1-11-15,0-2-6 0,-5 1-11 0,3-3-15 0,-3 0-35 16,-2-1-58-16,0 0-81 0,-5 2-92 0,-2-3-111 15,3-2-407-15</inkml:trace>
  <inkml:trace contextRef="#ctx0" brushRef="#br2" timeOffset="36116.44">18811 4526 240 0,'0'0'89'0,"0"0"-24"0,0 0 2 0,0 0 3 15,0 0-6-15,0 0-12 0,0 0-17 16,0 0-18-16,0 0-11 0,0 0-2 0,0 0 8 15,0 0 12-15,7-3 21 0,-7 2 17 0,0 1 15 0,0-1 12 16,0 1 14-16,0-1 14 0,0 1 18 31,0-1 6-31,0 1-5 0,0 0-19 0,0 0-28 16,0 0-29-16,0 0-22 0,0 0-15 0,0 0-10 0,0 0-7 16,0 0-5-16,0 0-5 0,0 0 1 0,0 0 0 15,0 0 2-15,-7 0 1 0,7 0 4 16,-2 0 0-16,2 0 5 0,-3 0 2 0,3 0 4 0,0 0 4 15,-2 0 0-15,2 0 2 0,-2 0-1 16,-1 0-1-16,3 1-1 0,-2 1-2 0,2-2-2 16,-7 1-2-16,5 0-3 0,2-1 1 0,-3 1 0 0,1-1 1 15,2 1 0-15,0 1 0 16,0-1-2-16,-2-1-1 0,2 1 0 0,-3 0-1 0,1 0-3 16,2 1 0-16,-2 0-1 0,-5-1-1 0,5 1 0 15,-1 0 0-15,1 0-1 0,2 0 1 0,-2 0 0 16,2-1-1-16,-3 1 0 0,1 0-1 0,0 0 1 0,2-1 1 15,-7 1 1-15,7 0 0 0,-3 0 0 0,1 0 2 16,0 1 1-16,2-1 3 0,0 0 2 16,-3 1 0-1,1-1 0-15,2 0-1 0,-2 0-1 16,2 1-2-16,-3-2-1 0,-4 1 0 0,7 1 1 0,-2-2-4 16,2 2 1-16,-2-2-2 0,-1 1 0 0,3 0 0 15,0 1 0-15,-2 0 0 0,0 0-1 0,-1 0 1 16,3 0 0-16,-2 0-1 0,-5 0 0 0,5 0 2 15,2-1 0-15,-3 1-1 0,3 0 3 16,0 0-2-16,-2 0 1 0,0 1 0 0,2-2 0 16,-3 1-1-16,1-1-2 0,2 1 1 0,-2 0-2 0,-5-1 3 15,7 2 1-15,-2-1 2 0,-1 1 0 0,3-2 1 16,0 1-1-16,0 0-1 0,-2-1-1 16,2 1 0-16,0-1-1 0,-2 1 1 0,-1-1 1 0,3 1-1 15,-2 0-2-15,2-1 1 0,-7 2 3 16,7-2-3-16,-2 2 0 0,-1-1-2 0,3 0-2 15,-2 0 4-15,2-1 1 0,0 2 2 0,0-1 3 0,-2 0-2 16,2 0 1-16,-3 1 0 0,3-1-1 0,-2 1 2 31,2-1-1-31,-2 1 0 0,2-1 1 16,-7 1-3-16,7-1 0 0,-3 1 0 0,3-1 0 0,-2 1 1 16,2 0 0-16,-2 2 0 0,2-1-1 0,0 0 5 15,-3 0 1-15,1 1 2 0,2-2 1 16,-2 1 1-16,2-1-2 0,-3 1-1 0,3-2-2 0,0 2-5 15,-7-1-1-15,7 1-1 0,-2-3 0 0,2 2 0 16,-2 0-1-16,2 0 1 0,-3 0 0 16,3 0-1-16,0 1 1 0,-2 0-1 0,2-1-4 0,-2 0 8 15,-1 0 2-15,3 1-1 0,-2-1 3 16,2 1-4-16,-7-2-2 0,7 2 1 0,-2-1 0 0,2 1-2 16,-2-1-2-16,-1 2-1 0,3-2 0 0,0 1 0 15,-2 0 2-15,2 0-2 0,-2 1 1 0,-1 0-2 16,1 0 0-16,-5 1 0 0,5 0-2 0,-1-1 5 31,3-1 0-31,0 1 3 0,-2-1 4 0,2 0-2 0,-2-1 2 0,2 1 1 0,0-1 1 16,-3 0-1-1,3 0 0-15,0 0-3 0,0-2-3 0,0 1-2 16,0 1 0-16,-2-1-3 0,2 1 0 0,0 1 0 16,-7-1-1-16,7 0 2 0,-2 1-3 0,2 0 2 15,-3-1 0-15,3 1 0 0,-2-1 2 0,2 1-4 16,0 1 2-16,-2-1 1 0,-1 1 0 0,3 0 0 15,-2 1 1-15,0-1-1 0,2 0 1 16,-7 0 2-16,7 0 2 0,-3 0 1 0,3-1 0 0,-2 2 0 16,2-2-2-16,0 0-2 0,-2 1 0 0,2 0 1 15,0 0-2-15,0 2 1 0,0-1 1 0,0 0-4 16,0 1 1-16,-3-2 1 0,3 1-2 0,-2 1 3 16,2-2 1-16,0 2-1 0,-2-1 2 0,2 0 1 15,0 1 1-15,0-2 1 0,-3 1 0 16,3-1 1-16,0-1 1 0,0 0-1 0,0 0-1 0,0-1 0 15,0 1-1-15,0 0 1 0,0 0-1 0,0 1-3 32,0-1 2-32,0 1-1 0,0 0-1 0,0 0 1 15,0 1-1-15,0-1-2 0,0 0 2 0,0 0 1 16,0 1-2-16,-7 1 1 0,7 0-2 0,0 2 4 16,0-1 4-16,0 1 3 0,0-1 3 15,0 0 0-15,0 0-2 0,7-3-2 0,-7 1 0 0,3 0-4 16,-3-2-1-16,2 0 1 0,-2 1-3 0,2-1 1 15,-2 1-3-15,0-1-1 0,3 2 1 0,-3 0 2 16,0 0-5-16,0 0 0 0,0 0 0 0,0 1 2 16,0-1-1-16,0 2 2 0,0-1 0 0,0-1-1 15,0-1 3-15,0 1 3 0,0 1 2 16,0-1-5-16,2 0 4 0,-2 0 0 0,2-1-1 0,1 1 5 16,-3-1-5-16,7 1-2 0,-5 0 0 0,0 0 2 15,1 0-3-15,-1-1 1 0,-2 1-3 0,2 0-1 16,1 0 1-16,-3 0-2 0,2-2 3 0,5 2-4 15,-7-1 1-15,2 1 0 0,-2 0 0 0,0 0-1 16,3 0 0-16,-3-2 1 0,0 1 0 0,0 0 2 31,2-1-1-31,-2-2 1 0,0 1 0 0,2-1 3 16,-2 0-3-16,0 1 0 0,0-2 2 0,3 1-1 16,-3-1 2-16,2 1-2 0,5-1 1 0,-7 2-3 15,2-2 1-15,1 2 2 0,-3 0-2 0,2 0-3 16,0 0 2-16,-2 1-1 0,0-1-2 0,0 0 6 15,3 2-5-15,-1-2 0 0,-2 2-1 16,2 0 0-16,-2 0 1 0,7 1 0 0,-7-1 1 0,2 2-2 16,1-1 2-16,-3 0 1 0,2 2 2 0,0-1-5 15,-2 1 4-15,3 0-2 0,-1 2-1 0,0 0 3 16,5-1-4-16,-2 3 2 0,-3-1 1 0,1 2 6 16,-3-1-3-16,4-1-1 0,-1 1-2 0,4-1-4 15,-5 1 2-15,0-2 2 0,1 1 2 16,-3 0-3-16,2-1 3 0,-2-1-1 0,2 0-2 0,-2-1 4 15,3-1-1-15,-3 0-1 0,2-1 0 0,-2 0-1 16,7 0 0 0,-7-2 1-16,0 0-2 0,2 0 1 15,-2-1 1-15,0 0-2 0,0 0 2 0,3-1-3 16,-3 0 1-16,0 0 1 0,0 0 0 0,0-1 3 16,2 1-1-16,-2-1 2 0,0 0 1 0,0 0 1 15,2 0-1-15,-2 1 1 0,0-2 0 0,0 2 0 16,3 0-2-16,-3 0-1 0,2 0-2 0,5 1 0 15,-7-1 2-15,2 2-3 0,0-2 0 0,1 1 0 16,-3-1 0-16,2 1 0 0,0-1-1 0,-2 1-2 16,0-1 4-16,3 1-1 0,-3-1 0 0,2 2 3 15,5 0-4-15,-5 0-1 0,1 1 1 0,-1 0-2 16,0-1 1-16,-2 2 0 0,3-2 0 0,-1 2 2 16,0-1-1-16,5 1-1 0,-7 0 2 0,3 0-4 15,-1 0 2-15,0 0 1 0,1 0 1 0,-3 0 3 16,0 0-4-16,2-1 1 0,0 1 0 0,-2-1-2 15,3 1 2-15,4-1 0 0,-7 1-2 0,2-1-2 16,0 0 1-16,-2 0 2 0,3 1-1 0,-3-1 2 16,2 0 0-1,-2 0-2-15,0-1 0 0,0 1-1 16,2-1 2-16,1 0-1 0,-3 1 1 0,2-1 2 16,-2 0-3-16,7-1 3 0,-7 1-2 0,2-1 0 15,0 1-1-15,-2 0-1 0,3 1 0 0,-1-1-4 16,-2 0 6-16,0 0 1 0,2 1 4 0,-2-1 1 15,3 0-5-15,-1 0 0 0,5 1-2 0,-5 0 6 16,-2 1-3-16,3-1-1 0,-1 1-1 0,0-1-5 16,-2 0 4-16,0 0 0 0,3 0-2 0,-1-1 3 15,5 0-2-15,-7 0 1 0,2 1-2 0,1-2-1 16,-3 1 4-16,2-1-2 0,-2 1 2 0,2-1 2 16,-2 0-2-16,3 0-3 0,-3-1 2 0,0 0 0 15,0 1 2-15,0-3-1 0,2 2 1 0,-2-3-3 16,0 2 0-16,2-1 2 0,-2 0-3 0,0 0 2 15,0 0 0-15,0 0 0 0,7-1 1 0,-7 0 1 16,0 2-2-16,0-2 1 0,3 2 2 0,-3-1 3 16,2 0-4-1,-2 0 0-15,0 1-1 0,2-2-1 16,-2 2 1-16,0 0 0 0,3-1-2 0,-3 0-3 16,0 1 4-16,0 0 0 0,2 0-2 0,0-1 1 15,-2 1 0-15,3 1-1 0,4-1 4 0,-7 1-2 16,2-1 1-16,0 2-1 0,1-1 1 0,-3 0 3 15,2 1-3-15,-2-1-1 0,2 1 2 0,0-1-4 16,1 0 2-16,-3 0 2 0,7 0-2 0,-5 0 0 16,-2 1-2-16,2-2 1 0,1 1 1 0,-3 0 0 15,2 0 1-15,-2 1-1 0,2 1 2 0,1-2 0 16,-3 1-1-16,2 1 0 0,5 1 1 0,-2-1 3 0,-3 1-4 16,0 1 2-16,1 0-3 0,-1 0-4 15,0 1 4-15,8-1 2 0,-8 1-2 0,3-1 1 16,-5 0 0-16,4 3-1 0,6-1 1 0,-6-1 0 15,1 1-1-15,-3 0 2 0,7 1 0 0,-4-2 0 16,0 2 0-16,-3-1 0 0,3 1 1 0,2-1 2 16,-3 1-4-1,1-2 0-15,-5 1-1 0,2 0-3 0,3-2 2 16,2 0 2-16,-5 0-1 0,1-1 1 16,-1-1 0-16,0 0-2 0,-2 0-1 0,0 0 4 15,3-1-2-15,-1-1 1 0,-2 1 4 0,2 0-5 0,5 1 2 16,-4-2 0-16,-3 1-3 0,2 1 4 15,0-1-1-15,1 1-2 0,-3-1 0 0,2-1-4 16,-2 2 4-16,2-2 0 0,1 1 0 0,4 0 0 0,-7-1 2 16,2 2-2-16,0-1 2 0,0 0 0 15,1 0-2-15,-3 0 3 0,0 0 1 0,2-1 0 16,0 1-4-16,5 0 1 0,-4-1-1 0,-1 2 2 0,0-1 0 16,3 0 0-16,-5 0-2 0,2 0 0 0,8 1 2 15,-8-1-1-15,3 1 0 0,-3-1-2 16,0 2 0-16,1 0 0 0,-1 0 0 0,7 1 1 0,-6-1-1 15,1 1 3-15,-4 0 0 0,5-1-1 0,-3 1-2 16,8 0 1-16,-8-1-1 0,3 1 1 16,-5-1 2-1,4 1-2-15,-2-1 0 0,8 0 1 0,-8 1 2 16,0-2-5-16,1 1 2 0,-1-1 1 0,0 1-3 16,1-1 3-16,4 2 2 0,-3-2-3 15,-1 0 0-15,-1 1 0 0,-2-1 2 0,2 0-1 0,1 1-4 16,4 0 5-16,-5-1-4 0,0 0 1 0,1 0 5 15,-1 1-4-15,-2-2-1 0,2 1-2 16,-2 0 1-16,3 0 0 0,-1 0 2 0,5-1 0 0,-5 0 1 16,1 0-1-16,-1 0 2 0,0 1 0 0,-2-1-3 15,3 0 3-15,-1 0-2 0,-2 0 3 16,2-1-2-16,5 1-2 0,-5 0 1 0,1 0 0 0,-1-1 5 16,0 2-4-16,-2-1-1 0,3 0-2 0,-1 0 3 15,0 1-1-15,5-1 1 0,-4 1 3 16,-1 0-10-16,3 1 6 0,-5 0 2 0,4-1-1 15,-1 1 0-15,6-2 0 0,-4 1 1 0,-3 1-4 0,0-1 4 16,5 0-2-16,0 1-3 0,-2-2 1 31,-3 1 6-31,1 0-3 0,6 0 1 0,-4 0-2 0,-1 2 0 16,-2-2 0-16,1 0 0 0,6 2 0 0,-4-3-5 16,-1 1 6-16,-4 0 3 0,5 1-2 15,4-1 1-15,-4 1-1 0,-3 1-3 0,1 0 4 0,1 0 1 16,6 0-6-16,-8 0 1 0,3 0-2 0,-3 1 0 15,3 0 4-15,4 0 1 0,-4 0 0 0,-1 0 0 16,1 0-2-16,4-1 2 0,-4 2-2 0,-1-3 1 16,-1 2 0-16,6 0-1 0,-2 0 2 0,-2 1-2 15,-3-2 1-15,7 0-3 0,-4 0-1 0,0 1 2 16,-3-2-2-16,3 1 3 0,2 0-2 0,-3-1 0 16,1 0 3-16,-5-1 1 0,5 1 1 0,4 0-1 15,-7 0 0-15,3 0-1 0,-3-1 2 0,3 1 0 16,4 0-2-16,-4 0 0 0,-1 2-1 0,1-1-1 15,4 0 0-15,-4 2-1 0,0-1 3 0,-3 0-2 16,7 0 1-16,-4 0 2 0,2-1-5 0,-5 1 3 31,10 0 0-31,-8-1 1 0,1 1 3 0,0 0 0 16,6 0-2-16,-6-1-2 0,0 1 0 0,6 0 1 16,-6 0 2-16,0-1-1 0,6 2-3 0,-4-1-1 15,-2 1 1-15,7 0 0 0,-5 0 2 0,-3 1-1 16,8 0 1-16,-5 0 1 0,0 0-2 0,4 2 0 15,-4 0 1-15,7 0 0 0,-7-2 2 0,3 2 4 16,1 0-9-16,-6 0 2 0,9-1 1 16,-7 1-7-16,2 0 9 0,0 0-6 0,-2-1 2 0,5-1-5 15,-7 1 7-15,-1-2 0 0,8 0 1 0,-7 0 2 16,-1-1-3-16,1-1 2 16,4 0-2-16,-4-3 4 0,-3 0-4 0,0-1 0 0,-2-2 0 0,0 1 3 15,0 0-3-15,3-2-1 0,-3 1-1 0,0-1-9 16,0 0 8-16,0 0-1 0,0 0-1 15,0 0 0-15,0 0 1 0,0 0-1 0,0 0-2 0,0 0-3 16,0 0-6-16,0 0-5 0,0 0-12 0,0 0-10 31,0 0-33-31,2-1-43 0,-2-3-55 0,0 0-91 16,0-1-297-16,0 0-1144 0</inkml:trace>
  <inkml:trace contextRef="#ctx0" brushRef="#br2" timeOffset="38266.61">18809 4505 1197 0,'0'0'245'0,"0"0"-74"0,0 0-14 0,0 0-26 0,0 0-19 15,0 0-19-15,0 0-24 0,0 0-24 16,0 0-22-16,0 0-9 0,0 0-1 0,0 0 7 16,2 2 10-16,-2-2 9 0,0 0 9 0,0 0 4 0,0 0-1 15,0 0 4-15,0 0 0 0,0 0 0 0,0 0-2 16,7 0-5-16,-7-1-7 0,0 1-6 0,2-1-5 15,-2 0-4-15,3 0-5 0,-3 0-6 0,2 1-2 16,-2-2-5-16,2 0-1 0,-2 1 1 0,3-1-2 31,-3-1-1-31,0 1 2 0,2-2 2 0,0 1 3 16,5 1 5-16,-7-1 5 0,3 1 2 0,-1-1 4 16,0 0 2-16,1 2-2 0,-3-3-3 0,2 2-3 15,0 1-3-15,1-1-4 0,4 1-4 0,-5 0-2 16,0 1-2-16,1-2-1 0,-1 2 3 0,-2-1-6 15,2 0 0-15,0-1-1 0,1 1-1 0,4-1 0 16,-3 2-1-16,-1-1 2 0,-1 0-4 16,-2-1 4-16,5 1 0 0,-3-1 0 0,5 1-1 0,-5 0 2 15,3-1 2-15,-3 1 0 0,-2-1 4 0,3 0-1 16,1 0-1-16,3 1 2 0,-4-1 4 0,-1 0-5 16,0 1 2-16,1 0-2 0,-3 0-2 0,2 1 4 15,0-1-3-15,5 1-1 0,-7-1-3 0,3 1 1 16,-1-1-2-16,0 0 0 0,3-1 0 15,-5 1 0-15,2 0 0 0,1-1 0 0,3 1 5 0,-1-1-3 16,-3 0 2-16,1 0 3 0,-1-1-1 0,0 2 0 31,8-1 1-31,-8 0 1 0,0 0-2 0,1 0 2 16,-1 0 1-16,0 1-2 0,1 0-1 0,6-1-2 16,-7 0-2-16,1 1-1 0,-1 0 2 0,0-1-4 15,-2 0 0-15,3 0 0 0,-1 1 0 0,0-1-1 16,8 0 1-16,-8 0 0 0,0 0 1 0,1 0-1 15,-3-1 0-15,2 0 1 0,0 1-8 0,1 0 9 16,4 0-2-16,-5 0 1 0,0 1 2 0,0-1-3 16,1 0-1-16,-3 0 3 0,2 1 0 0,0-1-1 15,5 2 1-15,-4-2-1 0,-1 1 1 0,-2-1 0 16,2 1-1-16,3-1 0 0,-5 0 3 0,2 0 0 16,8 1 0-16,-8-1-1 0,3 0-5 0,-3 0 6 15,3-1-3-15,-3 2 2 0,7-2 0 0,-4-1-4 16,-3 1 2-16,3-1 0 0,7 0 1 0,-8-1-3 15,-1 1 2-15,3-1-2 0,4 1 3 0,-6-1 0 16,1 0 0-16,0 1 1 0,4-1-1 0,-4 2 0 31,-3-1 1-31,3 1 0 0,4-1-5 0,-4 2 6 16,-3-1-2-16,0 1 1 0,1 1 5 16,6 0-5-16,-7-1-1 0,1 0 0 0,1 0-1 0,-4 2 0 15,3-1 1-15,1-1-2 0,3 0 3 0,-5 0-3 16,3 0-1-16,-3-1 1 0,1-1-5 0,1 0 4 15,6 0-1-15,-3-1 1 0,-5 0-4 0,10 0 5 16,-5 0-1-16,-5 1 0 0,7-1 10 0,1 0-8 16,-6 0 0-16,1 0-1 0,7-1-3 0,-6 2 3 15,-3-1-4-15,8 1 2 0,-6 0 1 0,-3 1-2 16,5 0 4-16,3-1-2 0,-6-1-5 0,-1 0 5 16,4-1-3-16,4 0 2 0,-6-2 0 0,2-1 0 15,5 1 2-15,-8 0-2 0,1 0 8 0,6-1-7 16,-4 1 1-16,-4 0 0 0,6 2 0 0,-4 1 0 15,-1 0 2-15,-1 2-1 0,-1 0 0 0,0 1 0 16,5 0-2 0,-4 1 3-16,-3 0-6 0,0 0 4 15,0 1-2-15,0-1 0 0,0 1 0 0,0 0-1 16,0 0-2-16,0 0-1 0,0 0 6 0,0 0-7 16,0 0 1-16,0 0-2 0,0 0 0 0,0 0 5 15,0 1 1-15,0-1 3 0,0 0-6 0,0 1 5 16,0-1-2-16,0 0 2 0,0 1-3 0,0-1 1 15,0 0 0-15,0 0 0 0,0 0 7 0,0 0-7 16,0 0 1-16,0 0 0 0,0 0-2 0,0 0-1 16,0 0-1-16,0 0-2 0,0 0-5 0,0 0 0 15,0 0-1-15,0 0-3 0,0 1-4 0,0-1-8 16,-3 1-17-16,-4 1-25 0,5 1-55 0,0 0-109 16,-3 0-358-16,3 0-1088 0</inkml:trace>
  <inkml:trace contextRef="#ctx0" brushRef="#br3" timeOffset="51421.92">20018 8422 1394 0,'0'0'400'0,"0"0"-197"0,0 0-30 0,0 0-45 16,0 0-30-16,0 0-23 0,0 0-33 0,0 0-42 15,0 0-27-15,0 0-22 0,0 0-8 0,0 0 6 16,2 21 18-16,-4-19 17 0,2 2 12 0,0-2 12 15,0 0 2 1,0 1 6-16,0-2 5 0,-2 1 5 0,2 1 6 0,0-1 9 0,0-1 10 0,0 0 8 31,0 0 9-31,0 0 0 0,0-1-6 0,0 0-12 16,0 0-6-16,2 1-12 0,-2-1-5 0,0 1-4 16,0 0-6-16,0 0-5 0,0 1-1 0,0-1-2 15,2 0-1-15,-2 0-2 0,0 1 1 0,3 0 1 16,-3-1-3-16,0 1 4 0,4 0-4 0,-4 1 2 15,0-2 3-15,5 1 0 0,-5 1 0 0,0-2 3 16,0 1 0-16,2 1 2 0,-2-1-2 0,3 1-1 16,-3-1-2-16,2 0-2 0,-2 1-1 0,2 0 0 15,-2 0-2-15,0-1 2 0,0 2 1 0,3-1-2 16,-3-1-2-16,2 1 0 0,-2-1-3 0,0 0-1 16,7 0 3-1,-7 1 0-15,0-3-1 0,0 2 1 0,2 0 1 0,-2 0 1 0,3-1 5 0,-3 2 4 16,0-1 1-16,2 0 6 0,-2 0 0 0,2 0 4 15,1 1-1-15,-3-1 0 0,0 0 0 0,2 1-3 16,0 0-3-16,5-1-4 0,-5 1-6 0,1 0-2 31,1 1-3-31,-4 0 0 0,5 2 0 0,0-2-1 16,-1 1 2-16,1 0-1 0,-3-1-1 0,1 2 1 16,-3-2-3-16,0 0-1 0,2 2 4 0,0-2-2 15,3 0 1-15,-5 0 3 0,5-1-4 0,-5 1 2 16,2-2 1-16,-2-1 0 0,0 1 2 0,2 0-2 15,-2-1 5-15,3 1-2 0,-3 0 1 0,2 0 0 16,-2 1-3-16,2 1-1 0,1-1 2 0,1 1 0 16,1-1-3-16,-3 0 1 0,3 2-3 0,-3-2 0 15,-2 1 1-15,5 1 1 0,0 0-3 0,-1-1 1 16,-2 0 1-16,1 0 0 0,-1-1-1 0,0 0 1 16,-2 0 1-16,3 0-1 0,-1 1 4 0,5-1 0 15,-5 0 0-15,1-1 1 0,-1 1 0 0,3 1 0 16,-5-2-1-16,2 3 1 0,7-2 1 0,-6 1-3 15,1-2-1 1,-1 2-2-16,-1 0-2 0,0-1 2 0,8 1 0 0,-8-1-1 0,3 2-1 0,-3-1-1 16,0 1 4-1,1 0-2-15,1-1 2 0,1 0-1 16,-1 0-6-16,-1 1 4 0,-1 0 0 0,-2 0 2 16,5 0-5-16,-1-1 5 0,1 1 2 0,0-1 0 15,-3 0 3-15,0-1-1 0,1 1-4 0,-1 1 0 16,7-1 3-16,-6 1-4 0,1-1 1 0,-1 2-1 15,-1-1 1-15,7-1-2 0,-6 1 2 0,-1 0 2 16,3 0-11-16,-3 0 8 0,0 0-1 0,3 1 0 16,2-1 2-16,-5 1 0 0,3-1-1 0,-3 0 0 15,0 1 4-15,3-3-5 0,2 2 0 0,-5 0-1 16,3-1 2-16,-5 1-1 0,2-2 2 0,1 2-3 16,6-1 1-1,-7 0 1-15,1 0-1 0,-1 0 4 0,0 0-10 0,1 0 9 0,-1 1-1 0,7-1-1 16,-4 1 5-16,0 0-3 0,-3 0-1 15,7 2-1-15,-4 0 4 0,2 1-5 0,-5 1 0 0,10 1 0 16,-5-1 0-16,-5 2 0 0,10-1-2 0,-5 1 1 31,-5 0-4-31,7-1 3 0,-2-1 3 0,0 0 0 16,-4-1-2-16,-1-1 2 0,7-1-2 0,-6-1 1 16,1 1 5-16,-1-1-4 0,-3-1 0 0,2 1-1 15,0-2 1-15,3 1-2 0,0 0 1 0,-3-1 0 16,0 1-1-16,0-1 3 0,1 1 0 0,-3 0 0 15,2 0-5-15,7 2 3 0,-6 0 0 0,1-1 0 16,1 2 2-16,-3 0-2 0,1 1 0 0,6 1 0 16,-4 0 3-16,-3-1-2 0,3 1-2 0,4 0 3 15,-4-1-3-15,-1 0-2 0,1-1 2 0,4 2-3 16,-4-1 0-16,0-1 4 0,-5 1 2 0,4-1-1 16,5 2 2-16,-4-2-3 0,0 1 0 0,-3-1 0 15,5 0 1-15,0 0 0 0,-5 1-2 0,3-1 1 16,-3 1-3-16,8-1 3 0,-8 1-1 0,3-1 2 15,-1 1 0-15,-4-1-2 16,7 0 2-16,0-1-2 0,-4 1 2 0,-1-3 0 0,0 1 1 0,1 1-1 31,-1-3 2-31,3 1-3 0,-1 0-1 0,1 0 1 16,-3 0 0-16,0 1-1 0,1-1 0 0,-1 0 0 16,3 1-3-16,2 0 5 0,-5 0-2 0,3 1 1 15,-5-1 2-15,4 2-2 0,6 0 2 0,-6-1-2 16,-1 2 2-16,-1 1-1 0,3-1-1 0,-1 0 2 15,3-1 0-15,-2 1-3 0,-3 0 0 0,3 0 0 16,4 0-1-16,-4 1 2 0,-1-1-1 0,-1 1 2 16,1-1-4-16,3-1 4 0,-2-2-1 0,-3 2 0 15,1-1 3-15,4-1-3 0,-3 0 0 0,-1-1 2 16,-1 1 2-16,0-1-4 0,1-1 1 0,-3 2-1 16,2-3 0-16,0 2 0 15,3-1-1-15,0 1-1 0,-5 0-4 0,2 1 4 0,0 0-1 0,1 1 1 16,-1 1 0-16,0 1 0 0,1-1 2 0,1 2 2 15,3 1 2-15,-4-1-2 0,1 1 0 0,-4 0-1 16,5 0 1-16,4-1 0 0,-7-1-1 0,3-1 0 31,-3 0-3-31,1 0 4 0,1-1-2 0,1-1 0 16,-3 0-1-16,1 1 0 0,-1-2 0 0,0 0 1 0,1 0 3 16,-3 2-4-16,2-1 2 0,3 0-1 15,-5 0 2-15,4 2-2 0,-1-2-1 0,-1 1 1 16,3 1-2-16,-5 0 3 0,2 0-1 0,5 2 0 15,-2 1-2-15,-1-1 2 0,1 1 0 0,-3-1-2 16,5 1-3-16,0-1 5 0,-2 1-1 0,-3-2 1 16,3 2 4-16,4-1-5 0,-2 0 1 0,-5 2 0 0,3-1 1 15,4-1 0-15,-2 0 0 0,-4 0 1 16,-1 0-4-16,7 1 2 0,-4-2-2 0,-3-1 1 16,3-2 0-16,-5 2 2 0,7-1-1 0,-2-1 0 15,-3 1 0-15,0 0-2 0,0 0 1 0,1-1 0 16,-1 2 3-16,0-2-2 0,3 1 0 0,0 0 0 15,-1-1 0-15,-1 1 0 16,-1-1 1-16,0 1-1 0,1-1-1 0,1 1 2 0,3 0-2 0,-4 0 1 31,1 1-2-31,-4-1 3 0,3 1-1 0,4-1 0 16,-3 0 0-16,1 1-1 0,-3 0 1 0,1 0 1 16,-1-1 1-16,3 1-3 0,-3 0-1 0,3-1 1 15,-3 1-2-15,0-1 3 0,1 0-1 0,-1 0-2 16,-2-1 0-16,0 1 1 0,2-1-2 0,-2 0 2 0,5-1 1 15,-5 2 0-15,4-2-1 0,-4 1 1 16,3-1-1-16,-3 2 0 0,2 0 2 0,-2 0-1 16,2 1 2-16,-2 1-5 0,3-1 3 0,-1 1 0 15,-2 1-3-15,0 0 6 0,0 0-5 0,2-1 0 0,-2 1 1 16,0-1-1-16,0 0 2 0,5 0-2 16,-5 0 0-16,0 0 2 15,0-1 1-15,0 0 1 0,0 0-1 0,0 0 0 0,0-1-1 0,0 1 2 0,0 0 1 16,0-1-4-16,0 0 0 0,-5 1 2 15,5 0-2-15,0-1 6 0,0-1-5 0,-2 0 0 16,2 1-1-16,0-2-1 0,0 1 3 0,0 1 0 0,0-1 0 31,0 0-1-31,0 3 2 0,-2-1 1 0,2 0-1 16,-3 2-2-16,3-3 1 0,0 1 0 0,-2 0 1 16,2 1-1-16,0-2-1 0,0 0 1 0,-2 0-2 15,2 0 7-15,0-1-5 0,-3 0 0 16,3 1 0-16,0-1-2 0,-4 0 2 0,4 0 0 15,-5 0 0-15,5 1 0 0,-2 0 1 0,2-1 0 0,0 2 1 16,-2 0-2-16,2 0 0 0,-3-2 0 16,3 0 0-16,0 0 1 0,0-2 0 0,-2-1-2 0,2 1 0 15,0-1 7-15,0 0-7 0,0-1 2 0,0 1-1 16,0-1-3-16,0 2 4 0,0-2 1 16,0 1-2-16,-2 0-1 0,2 0 2 0,0 2 0 15,0-1 1-15,0 1-4 0,0 0 3 0,0 0-2 0,0 1 1 16,0 0 3-16,0 0-4 0,0 0 1 15,0 0 0-15,0 1 8 16,0-1-9-16,0 0 0 0,0-1 1 0,0-1-8 0,0 0 9 0,0-1-1 0,0 1-1 31,0 0 2-31,0-2-3 0,0 2 2 0,0-2 1 16,0 1-1-16,-5 1-1 0,5-1-2 16,0 0 1-16,0 2 0 0,-2-1-1 0,-3 2 0 0,5-1 0 15,-2 1 2-15,2 0 2 0,-3 1-1 0,1 1 0 16,0 0-4-16,-1 0 6 0,-1-1-1 0,-1 1-1 15,3-1 3-15,-1 0-4 0,3-1 2 0,-2 0 1 16,0 0-1-16,-1-1-2 0,1 2 1 0,-3-2-1 16,1 0 1-16,1 0 0 0,3 0 0 0,-2 1-1 15,2-2 0-15,-2 1 2 0,-1 0 0 0,1 0 0 16,0-1-1-16,-3 2 1 0,0-1 1 0,3 1-1 16,0 0 1-1,2 0-2-15,-3-1 0 0,1 2 1 0,0-2 2 0,0 0-3 0,-3 0-1 0,0-1 0 16,5 1 0-16,-2-2 2 0,2 2 1 0,0-2 0 15,-2 2-2 1,-1-1 4-16,1 0-1 0,2 0-1 0,-2 0 2 0,-1 0-4 0,-1 0 1 0,-1 0 0 31,5-1 0-31,-2 2-1 0,2-1 0 0,-3 1 2 16,3-2-3-16,-2 2 3 0,0-1-1 0,2 1-1 16,-3 0 0-16,3 0 2 0,-4 0 1 0,-1 0-1 15,3 1 0-15,-1 0-1 0,3 1 0 0,0 0 1 16,-2-1 1-16,0 0-4 0,-1 1 2 15,1 0 0-15,-3-2-2 0,5 1 4 0,-4 0-5 0,1 0 2 16,1-1-2-16,2 0-1 0,0 0 3 0,-2 0-2 16,-1 1 2-16,1-1 1 0,2 1 1 0,-2 0 0 15,-3-1 0-15,1 2 0 0,1-2-1 0,1 0 2 16,2 0 1-16,0-1-4 0,-2 2-1 0,-1 0 1 16,1 0-2-16,0 1 2 0,-3 0-2 0,0 1 1 15,3-2-1-15,0 2 0 0,2-2 2 0,-3 1 0 16,1 0 1-16,0 1 1 0,-1-2-1 0,-1 0 1 15,-1 0 2 1,3 1-2-16,2-2 0 0,-3 3-2 0,-1-2 1 0,1 2-2 0,-4 2-2 0,0-1 1 31,5-1-2-31,-3 1 1 0,-2 1-2 0,1 0 0 16,3 0 1-16,1 0 3 0,-3 0 3 0,-2-1-2 16,0 1 3-16,5 1-5 0,-3-2 4 0,1-1-3 15,-1 0 6-15,-2-2-4 0,5 2 0 0,-1-2 0 16,-1 0-8-16,-3 0 6 0,0 0-1 0,4 1 2 15,-1-1-2-15,-1 0 0 0,-4 0 0 0,6 0 2 16,-1 0 1-16,-3 0 3 0,-2 0-1 0,4 1-3 16,0 0 3-16,-6 1-6 0,6-1 2 0,-2 0 5 15,-5 1-2-15,5 0 3 0,0 0-4 16,-7-1-3-16,7 1 0 0,-6 0 0 0,8-2 2 0,-2 1 0 16,-5-1 1-1,8 0 0-15,-3-1 1 0,-5 1-1 0,10-1 3 0,-5 1-2 0,-5 1 2 0,7 0 1 16,-2 0-1-1,-4 1 1-15,6 0-1 0,-2 0 0 0,-7 1 0 0,7-1 1 0,-4 0-1 0,4 1-2 16,-7-1-2-16,7 0 5 0,0 0-4 16,-7 0 2-1,7-1 0-15,-7 1 0 0,9-1 1 0,-6-1 1 16,1 1 0-16,1 0-4 0,-3-1 6 0,5 2-1 16,-7 0-1-16,7 2-1 0,0-1-4 15,-4 0 2-15,2 0 1 0,-5 1 1 0,7-1 0 0,-5-1-2 16,5 0 0-16,0 0 0 0,-5 0 0 0,10-1 1 15,-3-1 1-15,1 1-3 0,-6-3 3 0,6 2-2 16,4-3 2-16,-2 1-1 0,-1-1-3 0,1 1 4 16,0-1-4-16,-3 0 1 0,0 1 0 0,3 0-1 15,0-1-1-15,-3 2-2 0,3-1-1 0,-8-1 1 16,6 1-2-16,4-1 6 0,-5 1 0 0,3-1-3 16,-5 1 6-16,2-1-7 0,5 0 5 0,-2-2-1 15,-1 2 0-15,3-1 3 0,0 0-4 0,0 0 0 16,0-1 2-16,0 0-2 0,0 2-2 0,0-2 2 15,0 0-2 1,0 0 5-16,0 1 0 0,0 0-5 0,-2 0 1 0,2 1-2 0,0-2 2 0,0 1 4 31,0 1-2-31,-2-1-4 0,2 1 6 0,0-1-8 16,-3 0 3-16,3 1-1 0,0-2-6 0,-2 1 2 16,2-1-8-16,0 1-3 0,-5 0-9 0,5-1-15 15,-4 1-15-15,1-1-22 0,1 0-25 0,0 0-31 16,-3 0-60-16,-2 0-121 0,0 0-450 0,5 0-866 0</inkml:trace>
  <inkml:trace contextRef="#ctx0" brushRef="#br4" timeOffset="57899.82">20578 12122 0 0,'0'0'0'16,"0"0"0"-16,0 0 0 0,0 0 0 0,0 0 0 0,0 0 0 15,0 0 0-15,0 0 0 0,0 0 0 0,0 0 0 16,0 0 0-16,0 0 0 0,26-75 0 15,-26 75 27-15,0 0 61 0,2 0-39 0,-2 0-21 0,0 0-9 16,0 0-16-16,0 0-1 0,0 0-4 0,0 0-1 16,0 0 0-16,0 0 2 0,0 0-3 0,3 0-3 15,-1 0 3-15,-2 0 4 0,2-1 9 0,5-2 8 16,-2-1 2-16,0 2 12 0,-1-2 0 0,-1 1 1 16,-1 0 5-16,7 0-11 0,-6 0 1 0,-1 0 0 15,0 0-9-15,1 1-2 0,-3 0-8 0,0 2-7 16,0-1 0-16,0 1 4 0,0-1 11 0,0 1 16 15,0 0 22-15,0 0 16 0,0 0 8 0,0 0 4 16,0 0 0-16,0 0-4 0,0 0 3 0,0 0-4 31,0 0-1-31,0 0-6 0,0 0-3 0,0 0 2 16,0 0-3-16,0 0 7 0,0 0-1 0,-3 0-5 16,1 1-8-16,-3 0-9 0,1 2-4 0,-6 0-2 15,8 0 0-15,-5 2 0 0,-2 0 0 0,4 0-1 16,-2 0-2-16,-5 2-6 0,5 2-4 0,-7 1-1 15,5 1 1-15,-9 1-4 0,4 2-2 0,-5 3 0 16,-2 1-7-16,-2 0 3 0,0 4 2 0,-1-1 0 16,-4 2 2-16,0 0 2 0,3-2-7 0,2 0-2 15,-1-1 0-15,1-2-5 0,0 1-1 0,0-2-5 16,-1 0-4-16,3-2 0 0,-2 2 0 0,0-2 1 16,2 1-1-16,9-1-1 0,-6-1-1 0,2-3-2 15,6 1 1-15,-1-3 2 0,4-1-2 0,2-2 2 16,-4-2 0-16,6-1-1 0,1-1 1 0,2-2-9 15,0 0-14-15,5-1-6 0,6-4 1 0,-1-4 11 16,11-5 17-16,-1-3 5 0,6-3-5 0,4-3 0 31,3 0 3-31,-5 0-2 0,2 0 2 0,0 2-2 16,-4 0-3-16,-3 4 2 0,0 0-2 0,-2 3 2 16,0 0 0-16,-5 1-2 0,-2 1 0 0,5 0-2 15,-10 2 2-15,10-2 1 0,-3 0 0 0,-2 0 3 16,0 2-4-16,7-2-1 0,-5-1 2 0,-4 2 3 15,6 3 0-15,-4-1 2 0,-4 2 2 0,-3 0 5 16,4 3 2-16,-6 1 11 0,4 0 4 0,-4 3 1 16,0 0 6-16,-5 0-3 0,2 0 1 0,-2 2-3 15,0 1-8-15,-2 1-14 0,-3 4-9 0,-7 1-7 16,3 2-3-16,-7 0 7 0,-5 6-2 0,-2 0 2 16,-3 3 3-16,-2 3 0 0,-7 1 1 0,3 1-1 15,-8 2-2-15,-2 1 3 0,7 0-2 0,-7 2 0 16,1 0 2-16,1 2-3 0,3-1 2 0,0-1-1 15,-3-2 2-15,10 0-2 0,0-3 1 0,-8-1 0 16,13 0-2-16,-5-3-2 0,-1-2-2 0,6-2-2 31,2-3-5-31,4-2 2 0,5-2-2 0,0-3-1 16,2-2 3-16,3-2-2 0,7-3-11 0,2 0-14 16,0-1-2-16,0-5 0 0,14-3 26 0,-3-6 18 15,13-2 7-15,8-8 2 0,1-3-15 0,6-4-4 16,6-2 0-16,1-2-1 0,1-1 0 0,-1-1 1 15,-2 0-1-15,-2 4 2 0,-7 4 3 0,2 4 0 16,-9 3-1-16,-2 3 2 0,-3 5 0 0,-2 1 2 16,0 1 1-16,-3 2-3 0,-6 0-1 0,4 2-1 15,-2 0-1-15,-2 1 4 0,-1 1-1 0,-1 0 3 16,-6 0 0-16,8 3 0 0,-7 0 1 0,-3 2-1 16,3-1 3-16,-1 1 3 0,1 2 6 0,-3-2 7 15,-2 2 3-15,0 0 8 0,0 0 2 0,0 0 1 16,0 0-1-16,0 4-11 0,0 1-7 0,-7 0-7 15,-2 3-5-15,0 2 2 0,-8 4-2 0,-3 2 1 16,-4 3 3-16,-4 2-1 0,-9 3 2 0,5 3-5 31,-8 3-3-31,-4 2-2 0,0 2 1 0,-3 2 1 16,1-3-2-16,4-1-5 0,7-4-3 0,-2-3-8 16,7-3-20-16,-5-4-31 0,11-5-58 0,3-4-115 15,12-3-347-15,0-3-907 0</inkml:trace>
  <inkml:trace contextRef="#ctx0" brushRef="#br4" timeOffset="59866.71">19278 13106 1098 0,'0'0'379'0,"0"0"-83"0,0 0-69 0,0 0-52 16,0 0-14-16,0 0-13 0,0 0-11 0,0 0-7 15,0 0-4-15,0 0-12 0,0 0-18 0,0 0-14 16,0 0-15-16,0 0-10 0,-55-48-7 0,34 56-10 15,4 4-11-15,-3 5-6 0,-1 3-10 0,0 3-4 16,0 4-3-16,0 3-3 0,5-1-2 0,6-3-5 16,-4-3-12-16,10-3-9 0,1 1-2 0,3-1 2 15,0 1-3 1,3-3-34-16,13-1 4 0,-4-1-2 0,15-6 15 0,-1-4 32 0,2-5-2 0,2-1 6 16,10-5 0-16,-3-5 8 0,2-8 3 0,6-2 9 15,-1-4 3-15,-7-2 1 0,-14 4 3 0,-16 0-9 16,-2 1-2-16,4-2 5 0,-9-1-6 0,0-2-2 15,-9 1 0-15,2-1-7 0,0 1-2 0,-9 1-5 16,6 0-13 0,-4 2-17-16,-7 3-22 0,10 4-38 15,-8 4-61-15,1 3-86 0,-1 4-187 0,10 2-192 16,-3 2-823-16</inkml:trace>
  <inkml:trace contextRef="#ctx0" brushRef="#br4" timeOffset="60266.46">19544 13387 2570 0,'0'0'157'0,"0"0"-58"16,0 0-28-16,0 0-33 0,0 0-18 0,0 0-18 15,0 0-31-15,0 0-40 0,0 0-35 0,0 0-44 16,0 0-49-16,0 0-139 0,0 0-268 0,0 12-836 0</inkml:trace>
  <inkml:trace contextRef="#ctx0" brushRef="#br4" timeOffset="60736.38">19930 13106 1154 0,'0'0'221'0,"0"0"-50"15,0 0 21-15,0 0-17 0,0 0-13 0,0 0-17 16,0 0-10-16,0 0-8 0,0 0-5 0,0 0-16 15,0 0-25-15,0 0-19 0,0 0-17 0,0 0-13 16,-79 53-1-16,67-32-12 0,7 1-10 0,1 2-4 31,4 0-8-31,0-5 3 0,0-1-10 0,4-5-21 16,1-1-8-16,7-2-15 0,-3 1 12 0,7-1 12 16,-2 0 4-16,2-3 8 0,5 0 0 0,0-4 5 15,0-1-2-15,-2-2-5 0,2-1-2 0,-3-6 5 16,8-6 13-16,-10-1 19 0,3-4-5 0,-3 1 1 15,-11 1-4-15,-1-2-5 0,1 1 0 0,0-2 3 16,-5-2-3-16,-5-1-1 0,0 0 6 0,1-1-4 16,-3 0-5-16,-7 0-14 0,4 3-25 0,-3 2-70 15,1 2-174-15,-2 5-317 0,7 5-878 0</inkml:trace>
  <inkml:trace contextRef="#ctx0" brushRef="#br4" timeOffset="62349.62">20362 13339 1119 0,'0'0'275'0,"0"0"-73"0,0 0-45 0,0 0-17 16,0 0-8-16,0 0-22 0,0 0-12 0,0 0-9 16,-2 103-10-16,2-85 4 0,-2 1-9 15,-1 1-6-15,3-1 4 16,-2 2-18-16,2-1-8 0,0-1-2 0,0 1-22 0,0-2-2 0,0-3-4 0,0-1-11 15,0-1 0-15,0-2 0 0,0-3-12 16,0-2-24-16,0-3-25 0,0-2-5 0,-2-1 6 0,2-2 15 31,-10-4 22-31,8-4 5 0,2-2 3 0,-5-4 11 16,1-1 6-16,-6-4-6 0,8-2 3 16,0 0-1-16,2-2 4 0,-3 1 3 0,3-2-2 0,0 1 8 15,0-6 0-15,0-3 5 0,3 0 14 0,-1-1-9 16,7 8-3-16,-4 4 0 0,0 7-13 15,-3 1 1-15,5 1-4 0,2 1 0 0,-4 2-1 0,9 0 2 16,-5 1 2-16,5 1-2 0,-5 1 1 0,10 1-4 16,-10 1-2-16,10 2-1 0,-1 3 2 0,1 1 2 15,2 1 1-15,-7 5 2 0,5 2-5 0,-1 4-2 16,1 3-5-16,-10 3-6 0,7 1 1 0,-9-2-4 16,5 0 2-16,-10-2-18 0,1-1 0 0,-3 1 3 15,0 1 4-15,-5 2 12 0,-7-2 1 0,5 1-1 16,-9-2-5-16,7 2-5 0,-10-4-5 0,1-4-7 15,-1-2-11-15,5-2-4 0,-5-3-20 0,1-2-43 16,-1-3-65 0,8-4-169-16,-3 2-235 0,9-1-749 15</inkml:trace>
  <inkml:trace contextRef="#ctx0" brushRef="#br4" timeOffset="62998.97">20746 13250 1746 0,'0'0'299'0,"0"0"-60"15,0 0-43-15,0 0-25 0,0 0-32 0,0 0-32 16,0 0-19-16,7 94-15 0,-7-80-20 0,5-2-10 31,-5-1-2-31,4-1-21 0,-4-1-3 0,0-3-9 16,2-1-20-16,-2-3 7 0,0 0-13 0,0-1-8 16,0-1 4-16,3 0-7 0,-3 0 20 0,0-2 3 15,0-1 5-15,0-2 10 0,0 0-8 0,0-2 1 16,0 0 0-16,0-1-11 0,0-2 5 0,2-1 0 15,0-1 1-15,8-3 23 0,-1-1-10 0,-2 1-4 16,5 1-8-16,-3 2-25 0,5 2-6 0,-5 1-15 16,8 1-18-16,-8 1-19 0,7 1-9 0,0 1-15 15,-4 3-7-15,4 2-5 0,-2 0 1 0,0 0 20 16,0 4 25-16,-5 0 31 0,8 1 23 0,-10 0 22 16,9 0 12-16,-9 0 12 0,7 1 7 0,-7-4 3 15,2 1 3-15,-2 0 4 0,-2 0 5 0,-3-2 3 16,0 1 5-16,1 0 0 0,-3-1 5 0,0 1-3 15,0 0-10-15,0 1-14 0,-5 1-22 0,5 0-10 16,-5 1-15 0,-4 0 0-16,0 1 1 0,4 1 0 15,-4 1 13-15,0 1 1 0,-1-1 9 0,-1 2-7 16,4 1-4-16,2-2-13 0,-4 0-13 0,6-2-24 16,3 3-32-16,3-3-19 0,11 0-6 0,-7-1 22 15,11-2 25-15,-1-1 30 0,-3-2-1 0,6 0 13 16,1-1-2-16,0 0-6 0,-2-3 2 0,-5-2-9 15,0 0 9-15,2-2 5 0,-9-2 9 0,7-1 11 16,-9 2-7-16,-1-3-4 0,-4-3-8 0,0-1-15 16,-2-1 3-16,-5 0-8 0,-7 3-13 0,0 1-22 15,2 3-60-15,-4 1-131 0,7 2-76 0,4 3-517 0</inkml:trace>
  <inkml:trace contextRef="#ctx0" brushRef="#br4" timeOffset="63549.89">21353 12970 1542 0,'0'0'371'0,"0"0"-135"0,0 0-41 15,0 0-50-15,0 0-19 0,0 0-20 0,-51 92-16 16,44-62-9-16,0 5-8 0,-3-3-20 0,8-1-10 16,2-2-30-16,-2-3-5 0,2 2 3 0,0 4-6 15,2 1 19-15,5 1-9 0,2 0 0 0,-2-4-2 16,7-2 2-16,-4-6 2 0,6-3-18 0,-2-7 1 15,2-4-5-15,5-6 2 0,0-2-1 16,0-6 2-16,0-3 5 0,0-5 2 0,0-5 6 0,-5 0-8 16,0-3-5-16,1-1-7 0,-4-8 13 0,-1-2 3 15,-5-3 10-15,-2 1-2 0,-5 9-1 0,-7 3-4 16,2 5-13-16,-11 5 2 0,7 2-5 0,-10 3-1 0,-2 4-4 16,-2 3-8-16,-3 1-20 0,-2 6-24 0,-7 4-37 15,7 2-84 1,-2 2-178-16,7-3-333 0,7-3-844 0</inkml:trace>
  <inkml:trace contextRef="#ctx0" brushRef="#br4" timeOffset="65699.75">20018 8157 99 0,'0'0'824'0,"0"0"-362"0,0 0-54 0,0 0-98 31,0 0-73-31,0 0-43 0,0 0-30 0,0 0-37 16,0 0-27-16,0 0-17 0,0 0-19 0,0 0-10 16,16 94 0-16,-13-72 0 0,1 1-2 0,-1 0-2 15,6 1-8-15,-2 0-9 0,-2 0-8 0,6 1-7 16,-4-2-8-16,-2 2-4 0,6-1-4 0,-1-1-6 15,-8 1-7-15,10-3-10 0,-5-2-18 0,-5-3-26 16,3-3-57-16,6-4-115 0,-6-2-390 0,-3-5-1020 0</inkml:trace>
  <inkml:trace contextRef="#ctx0" brushRef="#br4" timeOffset="66066.66">20262 8237 2445 0,'0'0'201'16,"0"0"-106"-16,0 0 2 0,-72 87 4 0,37-60-1 16,3 3-11-16,-8 0-23 0,-2 2-24 0,-4-1-16 15,-1 1-8-15,3 0-10 0,0-2-7 16,0-2-8-16,-1-3-15 0,11-4-13 0,-6-4-32 0,8-3-48 15,-3-6-109-15,11-3-300 0,6-2-1050 0</inkml:trace>
  <inkml:trace contextRef="#ctx0" brushRef="#br4" timeOffset="67399.64">20658 8309 1516 0,'0'0'298'0,"0"0"-233"0,0 0 2 16,0 0 34-16,0 0 29 0,0 0 9 0,0 0-19 16,0 0-29-16,0 0-23 0,0 0-15 15,0 0-3-15,-94-23 4 0,83 32 3 0,-1 2-2 16,-4 5-12-16,9 4-3 0,-5 3-8 16,3 3-5-16,4 2-5 0,3 3-8 0,0-1-6 0,2 0-5 15,2-1-2-15,3-1-6 0,2-6-4 0,7-3-9 16,-5-5-11-16,10-4-12 0,1-6-10 0,1-4 0 15,3-2 6-15,-1-7 12 0,0-4 9 0,0-4 8 0,-2-1 3 16,-2-2 9-16,-7-2 4 0,4 1 2 16,-11-1 6-1,2 1-4-15,-7 0 1 0,0-1 1 0,-5 0-1 16,0 0-6-16,-4 1-9 0,-5 1-8 0,-2 0-22 16,4 2-45-16,-4 3-93 0,-3 1-310 0,12 5-387 15,0 3-175-15</inkml:trace>
  <inkml:trace contextRef="#ctx0" brushRef="#br4" timeOffset="67849.86">20862 8645 2178 0,'0'0'780'0,"0"0"-689"0,0 0-47 15,0 0-17-15,0 0-13 0,0 0-18 0,0 0-31 16,0 0-64-16,0 0-49 0,0 0-110 0,0 0-348 31,0 0-931-31</inkml:trace>
  <inkml:trace contextRef="#ctx0" brushRef="#br4" timeOffset="68199.85">21164 8372 1701 0,'0'0'528'0,"0"0"-430"0,0 0-8 15,0 0 16-15,0 0 24 0,0 0 18 0,0 0-10 16,0 0-33-16,0 0-32 0,0 0-15 0,0 0-12 15,0 0-3-15,0 0-4 0,0 0-4 0,-41 66-5 16,36-56-5-16,5-1 0 0,0 0-2 0,0-2 0 31,0-1 0-31,9-1-3 0,-4 0-5 0,2 0-5 16,5 1-8-16,-3 0-3 0,9 1 1 0,-4 1 0 16,0 2 0-16,5 1 1 0,-7 2-1 0,2 0-2 15,-1 0-1-15,-6 3-4 0,-2 0-4 0,-3-1-8 16,-2 1-6-16,-2-1-6 0,-7 0-6 0,-5-2-5 15,-7 0-10-15,5-1-19 0,-3-3-32 0,-2-3-58 16,-2-1-119-16,7-3-343 0,2-1-955 0</inkml:trace>
  <inkml:trace contextRef="#ctx0" brushRef="#br4" timeOffset="68450">21132 8269 3051 0,'0'0'157'0,"0"0"-27"16,0 0-17-16,0 0-34 0,0 0-21 0,0 0-24 15,0 0-20-15,0 0-15 0,0 0-11 0,91 6-9 16,-66-10-6-16,3-1-15 0,-5 0-19 0,8 0-28 15,-4 1-38-15,-3 0-54 0,-3 0-122 0,-10 2-357 16,-4 0-942-16</inkml:trace>
  <inkml:trace contextRef="#ctx0" brushRef="#br4" timeOffset="69156.81">21451 8611 1680 0,'0'0'563'15,"0"0"-432"-15,0 0 2 0,0 0 13 0,0 0 5 0,0 102-6 16,0-79-16-16,0 2-27 0,0-1-22 31,0 2-19-31,2-1-25 0,0 3-16 0,0-1-7 16,-2 0-3-16,3-1-2 0,-1-4-2 0,-2 0-2 16,0-5-2-16,5-2 1 0,-5-4-1 0,0-4-1 15,4-1-1-15,-4-4-4 0,0-1-6 0,0-1-14 16,0 0-19-16,0-2-4 0,0-2 4 0,0-3 15 0,0-3 20 15,0-2 10-15,-4-4 4 16,-1-4 0-16,5-3-1 0,0-2 0 0,0-4-3 0,0-1 3 16,0-1-2-16,0 0-2 0,5 0 3 0,-1 1-4 15,1 1 2-15,-3 1 0 0,1 0-1 0,4 3 1 16,0 0-1-16,0 2 0 0,-3 2-2 0,10 0-1 16,-7 3 2-16,5 2-1 0,-3 4 0 0,-4 3 1 15,9 3-1-15,-5 3 2 0,5 3 4 0,-5 0 3 16,8 4-4-16,-6 5 3 0,3 2 2 0,-4 4-4 15,1 2 1-15,-6 3-6 0,4 1-4 0,-2 1-1 16,-5-2-1-16,1 0-1 0,-3-2 2 0,0-1-1 0,0-2 0 31,-3-3-3-31,1-1-3 0,-3-2-5 16,3-3-7-16,-10-2-5 0,10-1-4 0,-9-3 1 0,1 0 4 16,-6 0 3-16,2-3-10 0,-2-1-31 0,-8-1-87 15,6 0-201-15,9 0-335 0,-5 3-865 0</inkml:trace>
  <inkml:trace contextRef="#ctx0" brushRef="#br4" timeOffset="69783.36">21825 8587 2289 0,'0'0'275'0,"0"0"-95"31,0 0-37-31,0 0-28 0,0 0-20 0,0 0-18 16,0 0-15-16,0 0-14 0,0 0-13 16,-12 87-10-16,12-78-10 0,-4-2-6 0,4-1-4 15,0-2-1-15,0-1-2 0,0-1-1 0,0-2-6 16,0 0-4-16,0 0-6 0,0 0-5 15,0 0-5-15,0 0 2 0,0-3 5 0,0 1 10 0,0-3 11 0,0 0 6 16,4-2 0-16,-4-1-1 0,3 0-2 16,-1-1-3-16,0 0 0 0,1 1-4 0,-1-1 1 15,0 1-3-15,3 0-3 0,2 1-3 0,-5 1-4 0,3 1-4 16,-3 1-6-16,5 1-10 0,2 0-17 0,-4 3-13 16,4 0-15-16,3 0-2 0,-3 1 11 0,5 3 15 15,-4 0 12-15,4 1 12 0,-5 1 11 0,5 1 9 16,-5 0 20-16,5-1 15 0,0 1 10 0,-5-1 11 15,1-2 11-15,1 1 9 0,-1-3 7 0,-3 1-2 16,-1-2-7-16,-3-1-12 0,-1 0-15 0,-2 0-10 31,5 0-13-31,-5 0-8 0,0 0-3 0,0 0-2 16,0 0-2-16,-5 0 1 0,3 0 4 0,-1 3 3 16,-1 1 3-16,-5 1 1 0,2 2-2 0,0 1-5 15,0 0-1-15,-3 2-3 0,10 0-1 0,-2-2-5 16,2 0-8-16,0 2-12 0,2-1-21 0,1-2-20 15,11-2-22-15,-5 0-15 0,7-3-4 0,0-2 4 16,-2 0 15-16,5-6 22 0,-3 0 24 0,-2-1 18 16,3-2 15-16,-4 1 6 0,-3 0 3 0,4-1 2 15,-7-1-1-15,-5-1 0 0,5-1-2 0,-2-1 2 16,-5-1-5-16,0 2-6 0,-5-1-6 0,-2 1-13 16,2 1-21-16,-6 1-44 0,1 0-101 15,-4 4-257-15,5 1-90 0,5 2-582 0</inkml:trace>
  <inkml:trace contextRef="#ctx0" brushRef="#br4" timeOffset="70216.28">22434 8290 1472 0,'0'0'360'16,"0"0"-193"-16,0 0 22 0,0 0 12 0,0 0-20 15,0 0-44-15,0 0-43 0,-63 90-38 0,54-54-19 16,-3 5-16-16,8 8-8 0,-1 3-2 0,3 1 2 15,2 0 3-15,0-3 4 0,5-5-1 0,1-7 0 16,6-7-1-16,0-6-1 0,4-8 0 0,-2-6-6 31,2-7-9-31,3-4-9 0,-1-4-3 0,-4-9-2 16,3-3 4-16,-1-5 6 0,-4-4 3 0,2-1 2 16,-10-3-3-16,3 1-2 0,0-1 0 0,-7 1-3 15,0 3 2-15,-2 2-3 0,-10 3-5 0,8 3-6 16,-10 6 0-16,2 3-2 0,-4 4 2 0,-1 4 2 15,1 2 1-15,-5 7-10 0,0 1-13 16,0 2-27-16,3 1-64 0,-3 0-135 0,12-3-316 0,4-4-929 0</inkml:trace>
  <inkml:trace contextRef="#ctx0" brushRef="#br4" timeOffset="71799.8">19785 3595 1085 0,'0'0'180'0,"0"0"-47"16,0 0 28-16,0 0 13 0,0 0-14 0,0 0-43 31,0 0-43-31,0 0-31 0,0 0-12 0,0 0 3 0,0 0 9 16,0 0 7-16,7-15 2 0,-7 15 4 16,0 0 1-16,-2 0 3 0,2 0 3 0,0 0 2 15,-2 0 1-15,-1 0-5 0,1 2-4 0,-3 0-9 16,-6 3-7-16,4 2-7 0,-7-1-4 0,5 3-1 0,-10 3-4 15,-2 2 1-15,-2 1-5 0,0 0 1 16,-5 3-4-16,-3 2-3 0,-1-1-3 0,4 1-4 0,-7 3-2 16,7-3-3-16,-2-1-1 0,-3-2-4 15,5 0 0-15,5-3-2 0,0-1-2 0,0-1-6 16,2-2-3-16,9-3-1 0,-4-1 0 0,0-1 0 16,11-1 1-16,-2-1-2 0,5-3 0 0,2 0 1 15,0 0 1-15,0-1 7 0,7-5 6 0,0-1 10 16,9 0 3-16,2-4 0 0,-4-2-2 0,7-1-3 15,3-1 0-15,6-2-2 0,-2-1-2 0,0-1 1 16,-3-2-1-16,5-2 4 16,1 0 0-16,-3-1 0 15,-5 0 1-15,0-1-2 0,0 2-3 0,-2-3 1 16,-2 3-3-16,0 0 0 0,-8 3 2 0,5 1-1 0,-6 5 0 16,1 2 3-16,-4 4 3 0,-4-1 1 15,4 5 5-15,-3 1 5 0,-1 1 6 0,-3 1 4 0,0 1 2 16,0 0 0-16,0 0-6 0,0 3-7 15,0 1-11-15,-3 3-5 0,-6 3-2 0,4 3 1 16,1 2 4-16,-10 3 2 0,4 5 4 0,-8 0 1 16,2 2 2-16,2 2 3 0,-7-1-2 0,0 2-1 0,-3 1 0 15,1 0-1-15,-2 2-3 0,-8-2-1 16,5 0-2-16,3-2-1 0,-1 0-5 0,0-3 4 0,1-2-7 16,-1-4-4-16,8-2-7 0,1-4-15 0,1-3-15 15,9-5-28-15,2-4-47 0,3-2-75 0,2-7-136 16,5 0-422-16,-3 2-832 0</inkml:trace>
  <inkml:trace contextRef="#ctx0" brushRef="#br4" timeOffset="72652.03">20069 2915 1551 0,'0'0'610'0,"0"0"-445"0,0 0-17 16,0 0 12-16,0 0-15 0,0 0-26 0,0 0-19 15,0 0-30-15,37 100-25 0,-37-71-13 0,0 5-3 16,0 3 4-16,0 2 3 0,0 3 3 0,0 2-6 31,0-2-10-31,3-1-10 0,-3-5-6 0,0-4-5 16,0-2-5-16,0-5-9 0,0-5-12 0,2-3-19 16,0-3-30-16,8-5-72 0,-6-4-224 0,1-2-451 15,0-2-814-15</inkml:trace>
  <inkml:trace contextRef="#ctx0" brushRef="#br4" timeOffset="72983.06">20427 3359 2133 0,'0'0'400'15,"0"0"-277"-15,0 0-12 0,0 0-2 0,0 0-20 16,0 0-27-16,0 0-31 0,0 0-28 0,0 0-40 16,0 0-42-16,0 0-35 0,0 0-42 0,0 0-97 15,0 0-383-15,5 22-884 0</inkml:trace>
  <inkml:trace contextRef="#ctx0" brushRef="#br4" timeOffset="73394.2">20906 2792 1592 0,'0'0'690'0,"0"0"-589"0,0 0 18 16,0 0 33-16,0 0-1 0,0 0-35 0,0 0-39 0,-107 11-27 16,84 6-12-16,0 6-10 0,4 4-10 0,3 8-6 15,0 6-4-15,-1 5-2 0,10 5-4 0,3 2 0 16,1 0-4-16,3-1-4 0,3-3-5 0,4-4-13 16,9-8-15-16,3-9-18 0,4-6-25 0,2-7-15 15,6-9-11-15,-3-6 5 0,7-3 13 0,-5-10 23 16,5-4 22-16,-7-6 20 0,-1-2 15 0,-3-5 16 15,-3-3 9-15,0-2 9 0,-10 0 16 0,-2-2 2 16,-4 1 6-16,-5 0-7 0,0-1-10 0,-5 0-9 31,-4 2-9-31,-2 4-2 0,-6 0-2 0,6 4-4 16,-8 2-5-16,0 4-22 0,-4 3-32 0,5 4-62 16,-1 6-202-16,7 4-335 0,5 2-839 0</inkml:trace>
  <inkml:trace contextRef="#ctx0" brushRef="#br4" timeOffset="73998.82">21320 3256 1932 0,'0'0'172'0,"0"0"3"15,0 0 23-15,19 117-5 0,-14-83-28 0,-5-1-39 16,4 0-28-16,1 0-28 0,2-1-19 0,-5-3-22 16,0 0-14-16,1-5-7 0,-3-3-4 0,2-3-1 15,3-4-3-15,-5-3-3 0,2-4-6 0,-2-3-4 16,0-3-10-16,0-1-17 0,0 0-11 0,0-2 5 0,-2-4 11 16,-3-3 19-16,3-6 15 0,-1-3 1 15,-1-5-1-15,-3-4 1 0,2-5 0 0,1-3 0 16,1-2-1-16,-4-4 0 0,-4-2 0 0,8-3-1 15,-4 1 1-15,0-2-2 0,3 1-8 0,1 2 2 16,1 1-6-16,2 3-5 0,2 2-2 0,5 3-6 31,3 3 0-31,-3 3 2 0,7 6 7 0,-5 3 4 0,9 4 6 16,-1 4 8-16,-6 5 8 0,8 4 2 16,0 3 3-16,2 4 3 0,-1 6 1 0,-3 4 4 15,1 6 1-15,3 2 3 0,-4 6-7 0,-4 1 3 16,-1 4 2-16,-5-1-7 0,5 0 6 0,-10-1-8 0,0-1-3 15,-2-1-2-15,0-4-2 0,-4-3-5 16,-8-4-4-16,5-3-8 0,-5-4-10 0,1-5 0 0,-5-4-6 16,-1-2-2-16,1-3-4 0,-5-6-13 0,0-3-26 15,0-2-114-15,3 3-410 0,8 2-959 0</inkml:trace>
  <inkml:trace contextRef="#ctx0" brushRef="#br4" timeOffset="74633.17">21797 3041 1460 0,'0'0'295'0,"0"0"-174"16,0 0 24-16,0 0 4 0,0 0-27 0,0 101-32 0,0-85-14 15,0 1-20-15,0-2-19 16,-2-1-17-16,2-2-11 0,0-3-3 16,0-2-5-16,0-3-4 0,0-2-9 0,0-2-10 15,0 0-9-15,-3 0 3 0,3-2 15 0,0-1 21 0,0-2 18 0,0-3 12 16,0-1-2-16,0-2-9 0,3 0-6 0,-3-3-10 15,4 1-7-15,-1 0-5 0,-3 0-6 0,7-3-7 0,0 1-11 16,-3 0-8-16,1-1-4 0,2 1-6 0,2 1-3 31,-2 1-1-31,5 3 1 0,-3 2 14 16,0 2 12-16,5 3 14 0,-4 3 9 0,4 0 9 0,-5 0 8 16,3 1 14-16,-8 3 9 0,10 0-1 0,-7-1-2 15,-5 1-8-15,10-1-5 0,-7 0-3 16,-3-1 2-16,0 1 5 0,3-1 1 0,-3 1 0 15,3 2-6-15,-5 1-6 0,2 2-8 0,-2 3-2 0,0 2-1 16,0 3 1-16,0-1 0 0,0 3 2 16,0-1-2-16,0-1-2 0,0 3 0 0,3-1 0 0,1-1 1 15,-1-1 2-15,8 0-4 16,-1-3-4-16,4 0-8 0,-5-2-10 16,9-2-9-16,1-3-7 0,2-2-3 0,-2-3-8 15,1-1 5-15,4-4 9 0,-6-2 2 0,3-4 8 0,-2-1 0 0,-1-3-2 0,-8 0 3 16,6-3 3-1,-11 0 3-15,4 0 3 0,-2-1 2 0,-7 0 2 0,0 2 4 0,0-3 1 0,-9 2 2 16,2 0 0-16,-3 0-2 0,-4 2-2 0,5 1-3 31,-7 1-5-31,-3 2-15 0,-2 1-27 16,5 3-56-16,0 1-109 0,-3 2-241 0,5 2-105 0,5 1-520 16</inkml:trace>
  <inkml:trace contextRef="#ctx0" brushRef="#br4" timeOffset="75066.69">22448 2553 1634 0,'0'0'157'31,"0"0"-163"-31,0 0 34 0,0 0 73 0,0 0 47 0,0 0 11 16,0 0-13-16,0 0-28 0,0 0-28 0,-51 98-25 16,49-65-18-16,-1 2-14 0,1 4-3 0,2 2-5 15,0 2 0-15,5 1 0 0,2 1-3 0,7-1 1 16,-3-2-1-16,3 0-1 0,5-4-1 15,-3-5-14-15,-2-3 8 0,7-3 0 0,0-4-6 0,0-5 9 16,0-4-15-16,0-3-2 0,2-4 5 0,-2-4-2 16,-5-3 1-16,-2 0-7 0,5-3-4 0,-8-4-1 15,1-3-4-15,-5-2 0 0,5-3 0 0,-5-1 3 16,-5-2 1-16,-2-2 1 0,0 1-3 0,0-1 3 16,-2-1 1-16,-5 0 1 0,-7 0-1 15,4 0 1-15,-4 1 1 0,-2 1-3 0,0 2-1 0,-3 0-12 16,-2 3-18-1,3 3-20-15,-6 0-50 0,3 3-137 0,12 3-356 0,-5 3-909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9T23:06:04.1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9T23:06:17.603"/>
    </inkml:context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4612 4863 253 0,'4'5'134'0,"-4"-3"-20"0,4 1-35 16,-4-1-28-16,0-2-22 16,0 0-23-16,0 1-3 0,0 1-1 15,0-1 1-15,-4 0 1 16,4 2 5-16,0 1 9 0,0-2 3 16,0 3 2-16,-4-1 1 15,4 1-3-15,-2 1 2 16,2 0-6-1,-2-1-5-15,2 1-2 16,-2-1-4-16,0 2-4 16,0-1 0-16,0 1 0 15,-2 1 0-15,2-3 0 0,-1 3-1 16,-3 0 0-16,0 0 0 16,2 0 1-16,-2 0-4 15,2 0 3-15,-4 0 0 16,2 1-1-16,0-3 1 0,0 2 0 15,-4-2 1-15,4 1 0 0,-4 0 1 16,2-2 0-16,-2 3 1 16,2 0-3-16,-4-1 0 15,2 1 0-15,-4 0 0 16,3 0 0-16,-3 1-1 16,0 1 0-16,-2 1 1 0,0 0-1 0,0 2 2 15,2-2-3-15,-4 3 3 16,0 3-3-16,3-3 2 15,-3 1 0-15,0 0-1 16,2 0 2-16,-2-2-1 16,2 2-1-16,-2 1 0 15,-2-2 2 1,0 1-2-16,-1 0 4 0,1-2-2 16,-2 3 2-16,-4-3 0 15,2 2 1-15,0-1 1 16,1 0-1-16,-3 3-2 15,2-2 0-15,0 3-3 16,0 0 2-16,0 0-1 0,-5 0 2 16,1 2-3-16,0 0 1 15,-2-2-2-15,2 2 2 0,3-2 1 16,-3 0-3-16,0-1 2 16,0 1-1-16,0 0-1 15,-1-1 3-15,-1 0-3 16,0 0 1-16,-4 2 3 0,2-4-4 31,1 4 1-31,3-2 1 0,-2-1-1 16,0-1 0-16,-4 1 1 15,5 0 0-15,-3-2-2 16,2 2 0-16,0 0 2 0,4-1-2 16,-3 0 3-16,3 2-2 15,0 1 1-15,4-1-1 16,-4 1 0-16,1 1 0 0,-1 2 0 15,0-1-1-15,4 2 3 16,0 0-3-16,0 1 3 16,2 1-2-16,1 2 2 15,1-2-2-15,4 0 0 16,-6 2 1-16,4 0 1 0,0 2 4 16,-2-1-1-16,6 1 2 0,-7 0 2 15,3 1-2-15,0 0-2 16,0-1-1-16,-2 0 0 15,4 1-1-15,-4 1 1 16,2-1 1-16,0-1-3 16,6-1 1-16,-3-3-1 0,5 0-1 15,-6-3 0 1,6 1 1-16,0-2-2 16,0 3 1-16,0-1 0 15,2 3-1-15,-2 1-1 16,2 2 3-16,2 1-2 15,-2 3 1-15,4-2 5 0,-2 1 3 16,0-5-1-16,4-5 0 16,0-8 14-16,0-10-16 0,8-10-3 15,4-18-8-15,4-10-3 16,4-6-61-16,6-1-174 16,-4 9-524-16</inkml:trace>
  <inkml:trace contextRef="#ctx0" brushRef="#br0" timeOffset="3360.88">2402 7077 315 0,'0'0'73'0,"0"2"1"0,0-2-25 15,0 0-31-15,0 0-15 0,0 0 1 16,-2 0 3-16,2 0 1 16,0 0 2-1,0 0 20-15,-4 0 32 16,4 0 6-16,0 0-10 15,-4 0-4-15,4 2-11 16,-2-2-5-16,0 1-10 16,2 3-7-16,-2-4-9 15,0 0-4-15,0 2-5 0,-2-2-1 16,2 0-3-16,0 0 2 0,-2 0-1 16,0 0 0-16,0 0 1 15,2 0-1-15,-2-2 1 16,2 2 0-16,-2 0 3 15,2 0-4-15,-2 0 3 16,4 2-1-16,-4 0 2 0,-2-2-3 16,4 3-1-16,0-2 2 0,-2 0 0 15,2-1 2-15,0 1-2 32,-2 1 4-32,4-2-4 0,-4 0 3 15,0 0-2-15,0 1 1 16,2 0 2-16,-2 1-1 15,0-1-1-15,0 2 0 16,0 0-1-16,-4 1 1 0,4-1-1 16,0 2-2-16,-2-3 1 15,2 3 1-15,1-1-1 16,-1 0 2-16,0 0-2 16,2-2-2-16,-2 0 3 15,0 1 0-15,4-3-2 0,-4 2 1 16,0 1-3-16,0-1 3 0,2 0-1 15,-2-1 2-15,0 3-4 16,0-2 1-16,0 0 0 16,0 3 2-16,0-1-3 15,-2 0 2-15,0 0-2 16,0 1 2-16,2 2-2 0,-6-2 4 16,2-1-5-1,0 4 2-15,-2-3 1 16,2 1 0-16,-4 0-3 15,2 0 4-15,-1 1-4 16,1-3 2-16,-2 2 2 0,0 1-2 16,0-1 0-16,-2 0 0 15,2 2 0-15,-2-2-1 16,2 2 2-16,2 1 0 0,-2 0-3 16,2 0 3-16,-1 1-1 15,1-2 0-15,2 2 0 16,-2-1 0-16,2 1 1 0,-4-1-1 15,4 0 0-15,0 0 1 16,-2 1-1-16,0-1 0 16,2-1 0-1,0 1 0-15,-2 2-1 16,2-1 1-16,0 1 2 0,-4 0-3 16,3 1 2-16,-1 2-1 15,0 1 0-15,0-1 0 16,0 0 0-16,2 0 1 15,0 0-1-15,-4 0 0 16,4-1 0-16,2-2 0 0,-6 2 0 16,2-2-2-16,0 0 2 0,0 0 1 15,4 0 2-15,-5 2-6 16,1 0 3-16,-2 0 3 16,-2 3-3-16,2 3 0 15,-4-1 0-15,2 2 1 0,0 2-1 16,-4-2 1-16,6 1 0 0,-2-1 7 15,3-1 8-15,-1-3-3 16,2 1-6-16,-2-2-5 16,4-1 2-16,-2-2-2 15,2-1-4-15,0-3 4 16,2-1-2-16,2 0 0 16,-4-1 0-1,2-1-2-15,4 0 3 0,-4 0 0 16,2 2-1-16,4 0 0 15,-4 2 1-15,0 0-1 16,0 2 0-16,0-1 0 16,0 1 0-16,2-2 0 15,0-3-1-15,2-3 0 0,0-3-4 16,4-4-98-16,12-6-65 0,0-2-106 16</inkml:trace>
  <inkml:trace contextRef="#ctx0" brushRef="#br0" timeOffset="7700.92">2332 7705 282 0,'-2'1'113'0,"0"2"-11"0,2-1-14 15,-2 2-19-15,0-2-30 16,0 0-13-16,2 2 2 16,-4-2 0-16,0 1-13 0,4 1-4 15,-4-3 0-15,2 2-6 16,0-1 3-16,0 2 0 0,-2 0 1 15,2 1 0-15,0 0 1 16,2 0 1-16,-4 1-2 16,4 1 2-16,-4 0-1 15,4-2-1-15,-4 3-2 16,0-3-2-16,2 0 1 0,0 2-4 0,-2-2 1 16,2 0 0-16,2 0-3 15,-4 0 2-15,0 0-1 16,1 0 1-16,-1-1-1 15,0 1 0-15,0-1-1 16,0 2 0-16,2-1 0 16,-2-2 0-1,-4 2 2-15,4-1-3 0,0-2 3 16,0 2-4-16,2 1 4 16,-6-2-4-16,2 1 2 15,2-1 1-15,0 2-1 16,0-2 2-16,0 1 0 15,0 0-2-15,-2-2 0 0,2 2 1 16,0 0 0-16,0-2-2 0,0 1 1 16,0-1 1-16,4 0-1 15,-4 0 2-15,2-2 2 16,2 1 1-16,-2 1 7 16,2-2-5-16,0 0-1 15,0 1-2 1,0-1-6-16,0 0 7 0,0 0-4 15,0 0 5-15,0 1 0 16,0-1 0-16,0 2 1 16,0-2-5-16,0 1-2 15,0-1 3-15,2 0-4 16,-2 1 2-16,0-1 0 16,0 0-2-16,0 0 2 0,0 1-1 15,0-1-2-15,0 0 4 0,0 0-3 16,0 0 1-16,0 2 0 15,0-1 2-15,0 1-4 16,0-2 3-16,0 0-2 16,0 2 1-16,0-2 0 0,0 1 0 15,0 0 1-15,-2 0-2 16,2 2 3-16,-2-3-4 0,2 1 4 16,0 2-4-16,0-3 2 15,0 0-1-15,0 0 3 16,0 0-2-16,0 0 0 15,0 0-2-15,0 0 4 0,0 0-3 16,0 0 2-16,0 0-3 16,0 0 3-1,0 0-2-15,0 0 3 16,0 0-4-16,0 0 4 16,0 0-3-16,0 0 2 15,0 0-2-15,0 0 2 0,2 0-1 16,-2 0-1-16,0 0 1 15,0 0 0-15,0 0-1 16,0 0 1-16,0 0 2 0,0 0-4 16,2 0 2-16,-2 0 0 15,0 0 1-15,0 0-1 0,0 0 2 16,0 0-4-16,0 0 2 16,2 0 0-16,-2 0-1 15,0 0 3-15,0 0-4 16,0-3 2-1,0 3 1-15,0 0 1 16,0 0-2-16,0 0 0 16,0 0-1-16,0 0 1 0,0 0 0 15,0 0 0-15,0 0 1 16,0 0-2-16,0 0 3 16,0 0-4-16,0 0 2 15,0 0 1-15,0 0-3 0,-2 0 4 16,2 0-4-16,0 0 2 0,0 0 1 15,-2 0-2-15,2 0 1 16,0 0 1-16,0 0-1 16,-2 0-2-16,2 0 4 15,0 0-4-15,-2 0 2 16,2 0 2 0,0 0-4-16,0 0 4 15,0 0-3-15,0 0 1 0,0 0 0 16,0 0 2-16,0 0-2 15,0-1 0-15,0 1-1 16,0 0 4-16,0 0-5 16,0 0 2-16,0 0 2 15,0 0-3-15,0 0 1 0,0 0-2 16,0 0 2-16,0 0 2 0,0 0-3 16,0 0-1-16,0 0 2 15,0 0 2-15,0 0-4 16,0 0 2-16,0 0 2 15,0 0-3-15,0 0 1 16,0 0 2-16,0 0-3 0,0 0 1 0,0 0 1 16,0 0-1-16,0 0 0 15,0 0 1-15,0 0-1 16,0 0-1-16,0 0 0 16,0 0 2-16,0 0-2 15,0 0 1-15,0 0 2 0,0 0-4 31,2 0 2-31,-2 0-1 0,0 0 2 16,0 0-1-16,0 0-2 16,0 0 2-16,0 0 0 15,0 0 0-15,0 0 2 16,0 0-4-16,0 0 3 16,0 0-1-16,0 0 0 0,0 0 2 15,0 0-4-15,0 0 4 0,0 0-4 16,0 0 2-16,0 0-1 15,0 0 3-15,0 0-1 16,0 0-2-16,0 0 3 16,0 0-4-16,0 0 2 0,0 0 0 15,0 0 0-15,0 0 0 32,0 0 2-32,0 0-4 0,0 0 1 15,0 0 1-15,0 0 0 16,0 0 0-16,0 0 0 15,0 0 0-15,0 0 0 16,0 0 2-16,0 0-3 0,0 0 1 16,0 0 1-16,0 0-1 15,0 0 0-15,0 0-1 0,0 0 0 16,0 0 1-16,0 0 1 16,0 0-1-16,0 0 0 15,0 0-2-15,0 0 2 0,0 0 2 16,0-1-2-16,0 1-2 15,0 0 3-15,0 0-1 16,0 0 1-16,0 0-1 0,0-2-1 16,0 1 2-16,0 1-1 15,0-1-2-15,0 1 2 16,0-1 0-16,0 1 2 0,0 0-2 16,0 0 0-16,0 0-1 15,0 0 1-15,0 0 0 16,0 0 1-1,0 0-1-15,0 0 2 16,0-2-3-16,0 2-1 16,0 0 2-16,0 0 0 15,0 0 0-15,0 0-1 0,0 0 3 16,0 0-3-16,0 0 3 16,-2 0-2-16,2 0 0 15,0 0-1-15,0 0 1 0,0 0 0 16,0 0 0-16,0 0 0 15,0 0 0-15,0 0 2 16,0 0-4-16,0 0 2 0,0 0 1 16,0 0 0-16,0 0-2 15,0 0 3-15,0 0-3 16,0 0 1 0,0 0 2-16,0 0-4 15,0 0 2-15,0 0 2 16,0 0-4-16,0 0 2 0,0 0 0 15,0 0-1-15,0 0 1 16,0 0 0-16,0 0 2 16,0 0-4-16,0 0 4 15,0 2-2-15,0-2 0 0,-2 0 0 16,2 0 0-16,0 0 0 0,0 1 0 16,-2-1-2-16,2 0 4 15,0 1-3-15,0-1 2 16,0 0-2-16,0 0 3 15,0 0-4-15,0 0 2 0,-2 0 0 16,2 0 0-16,0 1 0 31,0 1 0-31,0-2 1 0,0 0-2 16,0 0 2-16,0 0-2 16,0 0 3-16,0 0-2 15,0 0-1-15,0 0 0 0,0 1 3 0,0-1-3 16,-4 0 0-1,4 0 1-15,0 0 0 16,0 0 0-16,-4 0 0 0,4 0 0 16,0 1 2-16,0-1-4 15,0 3 4-15,-4-3-3 16,2 0 1-16,0 0 1 16,2 0-3-16,0 1 4 0,0-1-4 15,-2 0 2-15,2 0 0 0,0 0 1 16,-2 0-3-16,2 0 4 15,0 0-4-15,0 0 3 16,0-1-1-16,0 1-1 16,0-3 1-16,-2 2 0 0,2 1 2 15,0 0-3 1,0-1 2 0,0 1 0-16,0-2 0 0,0 2-2 15,0-1 2-15,0 1-1 16,0 0 1-16,0 0-1 15,0 0 3-15,0 0-1 16,0 0 0-16,0 0 1 0,0 0-3 16,0 0 3-16,-1 0-1 15,1 1 1-15,-2 1-3 0,2-1 3 16,0-1-4-16,0 0 3 16,-4 1 2-16,4-1-4 15,0 3 4-15,-4-3-3 0,4 1 2 16,-4-1 0-16,2 1-2 15,0 1 1-15,0-2-3 16,0 2 5 0,-2-2-4-16,2 3 1 15,2-3 3-15,-4 1-3 0,4 0 1 16,-4 1 2-16,4 0-2 0,-4-1 2 16,0 2-3-16,2-1 0 15,0 0 1-15,0 0-3 16,-2 1 4-16,2-1-3 15,2 1-2-15,-2-2 5 16,2-1-3-16,-4 3-3 16,4-2 6-16,0 0-2 15,-4-1-2-15,4 0 2 0,-2 1-1 16,0 1 0-16,2-2 1 16,0 0 0-16,-2 1-1 15,2 0 0-15,0-1 0 0,0 0 1 16,0 0-1-16,0 0 1 15,0 0-1-15,0 0 1 16,0 1-1 0,0-1 0-16,0 1 1 0,0-1 0 15,0 0-1-15,0 0 0 16,0 1 0-16,0-1-1 16,0 0 1-16,0 0-1 15,0 0 0-15,0 0 0 16,0 0 2-16,-2 0-1 0,0 0 0 15,0 0 1-15,0 0-1 16,0 1 0-16,0 0 0 16,-2 0 0-16,0 1 0 15,-4-1-1-15,2 2 1 0,2-1 2 16,-4 2-2-16,2-3-2 16,2 3 4-16,-2-1-2 0,4-1-2 15,-2 1 2-15,0-2 1 16,-3 3-1-16,3-3 0 15,-2 4-1-15,2-1 2 16,0 0-1 0,-4-1 0-16,2 2 1 15,2 0-1-15,-4-3 0 16,2 3 0-16,-2 0 0 0,2 2-1 16,0 0 2-16,-4 0 0 15,4 0-3-15,0 1 4 16,-4-2-2-16,6 2 1 15,-2-2-1-15,2 1-2 0,2-4 4 16,2 0-3-16,0-3-2 16,0-3-3-16,4-2-56 0,6-3-76 15,2 2-131-15</inkml:trace>
  <inkml:trace contextRef="#ctx0" brushRef="#br0" timeOffset="8835.2">1919 8243 253 0,'0'2'320'0,"0"1"-220"16,0 0 17-16,0-1-46 0,0 0-35 16,0 2-3-16,-4 3 0 15,2 0-6-15,-4 6-2 16,2 3 0-16,0 2-8 16,-2 1 2-16,0 3-5 15,0-3-10 1,2-1 0-16,0-4-3 15,2-2-2-15,2-7-1 0,0-2 0 16,0-3-35-16,2-8-118 16,4-2-1-16,4-1-184 15</inkml:trace>
  <inkml:trace contextRef="#ctx0" brushRef="#br0" timeOffset="9258.44">1873 8235 420 0,'0'0'100'0,"0"0"-1"16,0 0-28-16,0 0-53 16,-28 33-12-16,20-28-3 15,4 0-3-15,0-1 2 16,2-1-3-16,0-1-3 0,0 1-53 16,2 0-105-16,0 3-176 15</inkml:trace>
  <inkml:trace contextRef="#ctx0" brushRef="#br0" timeOffset="9904.7">1796 8470 454 0,'0'0'128'16,"0"0"-20"-16,0 0-44 16,0 0-45-16,0 0-17 0,0 0-1 15,0 0-1-15,0 0 2 16,0 0-3-16,0 0 2 16,-10 20 3-16,4-16 2 15,4-1 34 1,-2 1 19-16,2-2 4 15,0 3-8-15,0-1-1 0,-2 0-9 16,4 0-7-16,0-2-8 16,0 0 5-16,4-1-8 15,2-1-9 1,6 0-3-16,4-3-9 0,7-3-1 16,1-2-3-16,2 1-1 15,0-2 0-15,0 0-1 16,-4 1-28-16,-6-1-79 15,-1 3-74-15,1 2-137 0</inkml:trace>
  <inkml:trace contextRef="#ctx0" brushRef="#br0" timeOffset="12826.75">8146 5447 0 0</inkml:trace>
  <inkml:trace contextRef="#ctx0" brushRef="#br0" timeOffset="12864.6">8146 5447 0 0,'66'-14'0'0,"3"-9"0"0,11-2 0 0,3 2 0 15,10-6 0-15</inkml:trace>
  <inkml:trace contextRef="#ctx1" brushRef="#br0">4030 2282 0,'-5'-21'15,"0"-6"-15,10 17 16,16 20 0,-15-4-16,-12-12 15,-4 1 1,4 5-16,-10 5 0,-21 6 16,5 5-1,10-16-15,1-11 16,-11-5-1,-16-27-15,0-10 16,-16 16-16,-6 10 16,6 11-16,10 0 31,6 10-31,6-4 16,-1 15-16,-48 65 15,11-17 1,48-58-16,-11 10 15,11 0 1,21 6-16,11 53 16,0 22-1,0-11-15,-16 5 16,-11-11-16,17-31 16,26-17-1,21-5-15,1-5 16,-17 5-16,-16-11 15,1 6-15,-6 0 16,5-1 0,0 6-16,11 6 15,16 4 1,6-4-16,-17 15 31,-26-5-31</inkml:trace>
  <inkml:trace contextRef="#ctx0" brushRef="#br0" timeOffset="13443.41">9000 3252 0 0</inkml:trace>
  <inkml:trace contextRef="#ctx0" brushRef="#br0" timeOffset="13449.93">9000 3252 0 0</inkml:trace>
  <inkml:trace contextRef="#ctx0" brushRef="#br0" timeOffset="16456.55">8079 5023 158 0,'0'3'173'15,"0"4"-109"-15,0-3 31 0,0-2-20 16,0 2-5-16,-4-3-12 16,4 2 10-16,0-1 0 15,0 2-10-15,0-1 0 16,0 1-1-16,0-1-4 0,0 2-15 16,0-1-10-16,0 0-10 0,0-2-8 15,-2 1-6-15,0 1-1 16,0 0-5-16,-2 1 2 15,0-1 2-15,0 1-2 16,0 1 0-16,-2 0 1 16,2-2 0-1,0 0-1-15,0 1 1 16,0 0 0-16,0 2-1 0,0-1 0 16,0 0 0-16,0 1 0 15,0-2-1-15,0 0 2 16,2 0-1-16,-2-1-1 15,0-1 2-15,2 1-1 16,-2-1 1-16,2-1-1 0,-2 1-1 16,2-2 1-16,0 3 0 0,0-2 0 15,-2 2 0-15,4 0 1 16,-6 1-1-16,0 0 0 16,4 2 1-16,-4 0 0 15,4 1-2-15,-2 1 2 16,-3-2-2-16,1 2 1 0,2-2 1 0,0-1-1 15,0 2 0-15,-2-2 0 16,0-1 0-16,2 1 0 16,0 0-1-16,-2-1 1 15,2 0 0-15,-2-2 0 16,0 1-1-16,0 0 2 16,-2 1-2-1,0-2 1-15,2 1-1 0,-2-1 2 16,0 1-1-16,-2 1 0 15,2-1 0-15,0 1 0 16,-2 0 1-16,3-2 0 16,-7 3-3-16,4-1 2 15,-2-2-1-15,0 2 2 0,0 0 0 16,0-3-3-16,-2 2 2 0,-2 0 1 16,2 1-1-16,-2 0-1 15,3 0 2-15,-1-1-1 16,-2 1 0-16,6-1 1 15,-6 4 0-15,6-3-2 0,-4 0 0 16,2 3 2-16,-4-1-1 16,6 1 0-1,-4-2 1-15,1 4-1 16,-1-2-1-16,2 1 2 16,-4 0-1-16,4 1 1 15,-6-2-2-15,6 0 1 16,-6 1 0-16,6-2-1 0,-4-1 3 15,1 0-3-15,1 0 0 16,-2 0 1-16,0 0 0 0,2 0 0 16,-2 1 0-16,-2 1 1 15,2-1-2-15,-2 1 1 16,1-2 0-16,-3 3 0 0,0-3-1 16,0 2 2-16,0 0-2 15,-2-1 0-15,0 1 0 16,1-2 3-1,3 2-4-15,-4-1 3 16,0 2 0-16,2-2-3 16,2 0 2-16,-4 1 2 15,-3 1-4-15,3-2 2 0,-2 1 1 16,-2 1-1-16,4 0-1 16,-4 1 2-16,4 0-1 15,1-1 0-15,-5 0 0 0,4 0-1 16,-2 0 1-16,0 0 2 15,-2-2-5-15,1 2 3 16,-1-1 0-16,-2-1 0 0,2 1 0 16,0 0 1-16,3-1-2 15,-3 0 2-15,0 0-2 16,0 1 2-16,0-2-1 0,-4 1 1 16,1 3 0-16,-3 0 0 0,0-1 1 15,2 1 0-15,-2-1 6 16,1 2-6-16,1-2 2 15,0-1-1-15,-2 1-4 16,3 0 1-16,-5 1 1 16,4-1 1-1,-2-2-2-15,4 2-1 16,1-2 3-16,-3 0-3 0,0-2 1 16,-2-1 3-16,-2 2-4 15,3-1 1-15,-1 1 0 16,2 0 0-16,-6-1 0 15,7 0 0-15,-1 3 0 16,0-3 0-16,0 1 0 0,0-1 0 16,-1 0 2-16,3 2-4 0,0-4 4 15,0 4-2-15,2-2-1 16,0 1 3-16,3-1-2 16,-3 2-2-16,2-1 5 15,-4 2-5-15,4-1 2 16,-5 0 0-1,3 0 1-15,0 1-2 16,0-1 4-16,0 1-5 16,4 1 3-16,-3-1-1 0,-1-2 0 15,0 3-1-15,0-3 2 16,-4-1-2-16,5 2 2 16,-1 0-1-16,0-3 3 15,0 4-4-15,0-2 2 0,0 0-1 16,3 1 0-16,-3-1 1 0,-2 2-1 15,2-2 1-15,-4 3-1 16,1-1 1-16,-1 1 0 16,0-2-1-16,2 2 1 15,-2-1-1-15,3-1 1 16,-1-2 0-16,-2 4 0 0,0-2-1 16,0-1-1-16,1 2 4 0,-1-1-4 15,0 1 0-15,2 0 2 16,2-1 0-16,-2-1-1 15,-1 1-1-15,-1-1 1 16,-2 2 1-16,2-2 0 16,1-1 0-1,-5 2 0-15,2-1 1 16,0 0-2-16,4-2 1 0,-1 1 1 16,-1-1-2-16,-6 1 0 15,6 0 1-15,2 2 1 16,-1-2-2-16,3 1 0 15,0 0 2-15,0 1-1 0,0-1-1 16,1 3-1-16,-3-1 4 16,2 0-4-16,0 0 3 0,0 1-3 15,2-1 3-15,3 1 0 16,-1-1 0-16,4 3 0 0,-2-1-1 16,0 1 1-16,4 1 0 15,-2 0-1-15,0 2 1 31,3 2 0-31,-1-2 1 0,2 2 3 16,-4-1-2-16,2 4 3 16,2-2-5-16,-2 3 5 15,2 2-3-15,-6 2 0 16,3 3-1-16,-1 2-1 0,0 0 0 16,-2 0 0-16,6-2-2 15,-8-3 2-15,4-3-1 0,6-4 2 16,-5-3-4-16,9-5 1 15,-6-2 2-15,8-2-4 16,4-3-24-16,-2-2-47 16,8-1-55-16,2-5-40 0,10-2-51 15,5-1-85-15</inkml:trace>
  <inkml:trace contextRef="#ctx0" brushRef="#br0" timeOffset="17220.46">2829 6962 246 0,'-2'-1'112'0,"0"1"-13"0,2 0 1 16,0 0-13 0,0 0-13-16,0 2-17 15,0-1-10-15,0 3-9 0,0 0-1 16,0 2 2-1,0 1 10-15,4 3-1 0,0 1-5 16,-2 3-7-16,0 3-5 16,4 0-11-16,-3 3-7 15,-3-4-5-15,4 1-3 0,0-3-2 16,2-4 1-16,2-1 0 16,4-6 0-16,0 0-3 15,6-3-1-15,2 0 0 0,4-1-1 16,-2-3 3-16,3 0-2 15,1-1 2-15,-6 1 2 16,2-1-3-16,-4 1-13 0,0-1-41 16,0-2-48-16,-3-2-43 15,3 0-40-15,0-3-69 16,2-3-213-16</inkml:trace>
  <inkml:trace contextRef="#ctx1" brushRef="#br0" timeOffset="13754.09">0 7777 0</inkml:trace>
  <inkml:trace contextRef="#ctx0" brushRef="#br0" timeOffset="28130.42">2904 7088 244 0,'0'0'180'0,"0"0"-58"0,0 0-88 0,0 0-29 15,0 0 3-15,0 0 8 16,0 0 10-16,0 0 43 16,0 0 19-16,0 0-13 15,-2-18 4-15,4 18 1 16,-2 0-27-16,2 0-23 0,-2 0-9 16,2 0-5-16,-2 2-4 15,2 2 5-15,-2-1 4 16,0 0 4-16,2 1-7 15,-2 0-9-15,0 0-5 0,0-3-2 16,0 4-1-16,0-3 1 0,2 1 0 16,-2 0 3-16,0 0 0 15,2 0-3-15,0 1 0 16,0 1-2-16,2 0-1 16,-4-1 1-16,0 1-1 15,4 0-2-15,-4 0 2 0,2 0 2 31,0-2 0-31,2 1 1 16,-2-2 1-16,2 2 6 0,0-1 8 16,0-1 2-16,0 2-3 15,2 0 1-15,-2 0 0 16,2 1-3-16,4 0-2 0,-6 1 0 16,3-2 1-16,-1 1-1 15,2 0 1-15,-2-2-4 0,-2 2-1 16,0-3-1-16,0 1-3 15,0-1-2-15,-4 0-3 16,4 0 1-16,-4 1 0 16,0 0 0-16,4 1 0 15,-4-1 0-15,0 1-1 0,0-2 1 16,0 2-2 0,0 0-1-16,0-3-14 15,0-1-25-15,-4 0-62 16,4 0-139-16,0 0-259 15</inkml:trace>
  <inkml:trace contextRef="#ctx0" brushRef="#br0" timeOffset="38681.64">2894 7161 419 0,'0'0'178'15,"0"0"18"-15,0 0-60 16,0 0 10-16,0 0-33 0,0 0-22 15,0 0-15-15,0 0-19 0,0 0-13 16,0 0-19-16,0 0-12 16,0 0-6-16,4 13-4 15,-4-13-1-15,0-1-1 16,-8-2-1-16,6 1 0 16,-4-1 1-1,2-1-1-15,-2 4 1 16,2-2-1-16,-4-1 0 0,2 2 0 15,2 0 1-15,-3-1-1 16,-1 1-2-16,0-1 4 16,2 2-1-16,-4-1 0 15,2 1 0-15,0 1 0 16,4 2-1-16,-8 4-1 0,6-1 1 16,-2 4-2-16,-2 1 3 0,4-1 0 15,0 1-1 1,-2 2 1-16,2-4-1 0,2 2 0 15,0-2 1-15,0 0-1 16,4-3 3-16,-4 1-2 0,4-1 2 31,0 0-2-31,0 2 0 16,-4 1 1-16,2 0-1 0,-2 2 0 16,2-1-2-16,-2 2 2 15,3 0-2-15,-3-1 0 16,0 1 1-16,4-1 0 15,-4 0 1-15,4-1-1 16,-4 0 1-16,2 0-1 0,2-1 0 16,-2 0 1-16,2 1-1 0,-2 3 0 15,0 1 0-15,0 1 1 16,2 1-1-16,0 0 1 16,-2 4 0-16,2-2 0 15,0 4 1-15,0-2 1 0,2 4 26 16,2-1-9-16,0 4 2 0,2 1 4 15,-2 0-5-15,0 0-4 16,-2 2-3-16,0 1-2 16,-1-2-6-16,1 0-2 15,-2-1-3-15,0 1-1 16,0-5 1-16,0 2-1 0,0-6 0 31,0-1-1-31,0-4 1 0,0-5-2 16,2-5-24-16,0-5-45 15,4-6-79-15,2-6-43 16,-2-1-208-16</inkml:trace>
  <inkml:trace contextRef="#ctx0" brushRef="#br0" timeOffset="39167.31">2515 7992 544 0,'0'0'251'0,"0"0"-109"0,0 0-26 15,0 0-65-15,0 0-18 16,10 33-6-16,-2-24 3 0,-2 3 1 15,9 0-2-15,-5-1-7 16,10-3 3-16,-4-1 4 16,4-4 18-16,2-3-8 0,2-6-5 15,-6-4-6-15,-5-4-11 16,3-5-5-16,-6 1-6 16,-4-3-6-1,0-2-1-15,-6-3 0 16,0 1-40-16,0-2-26 15,4-1-62-15,-4 3-129 16,0 3-273-16</inkml:trace>
  <inkml:trace contextRef="#ctx0" brushRef="#br0" timeOffset="40023.01">2914 7706 479 0,'0'0'241'15,"0"0"-96"-15,0 0-21 0,0 0-19 16,0 0-26-16,0 0-4 16,0 0-7-16,0 0-8 15,18 32-8-15,-6-27 1 16,4 3-3-16,4-2 2 0,9 2-5 15,-1-1-4-15,10 2-1 16,6 3-2-16,5 2-4 0,3 2-6 16,0 6-5-16,5 3-5 15,1 3-11-15,-1 5-5 16,-3 2-2-16,-2 0-7 16,-9-2-13-16,-7-5-7 0,-10-10-25 15,-8-13-14-15,-14-9-38 16,-4-16-120-1,-2-8-151-15</inkml:trace>
  <inkml:trace contextRef="#ctx0" brushRef="#br0" timeOffset="40740.18">3426 8053 621 0,'0'0'221'15,"0"0"-100"-15,0 0 49 16,0 0-66-16,0 33-7 0,6-23-20 16,4-1-11-16,8 0-9 15,0 0-7-15,4-1-15 16,8 0-9-16,-4-1-12 16,3-2-7-16,1-1-1 15,-4-4-1-15,0 0-3 0,-4-1-1 0,-6-6-2 16,-3-4 0-16,-1-3-2 15,-8-8-4-15,-2-3 5 16,-4-4 0-16,-6-5 1 16,-3 0-1-16,-5-2 0 15,-4-1-21-15,0 0-28 16,-2 0-30 0,0 3-34-16,-2 6-100 0,6 4-202 15</inkml:trace>
  <inkml:trace contextRef="#ctx1" brushRef="#br0" timeOffset="27628.91">160 5826 0</inkml:trace>
  <inkml:trace contextRef="#ctx1" brushRef="#br1" timeOffset="31284.14">1208 6093 0,'150'-176'0,"-150"176"0</inkml:trace>
  <inkml:trace contextRef="#ctx0" brushRef="#br1" timeOffset="47101.02">11553 4912 486 0,'0'0'101'16,"0"0"14"-16,0 0-15 15,0 0-34 1,6 33 0-16,-6-27-4 0,0 1-8 16,0-1-8-16,0 3-5 15,-2 1-12-15,-2-1-8 16,0 0-6-16,0 4-1 16,-4-2-4-16,2 3-5 15,0-3-3-15,0 2-2 16,-4 0 1-16,2-2-2 0,0 2 3 0,-6-3-2 15,4 2-1-15,-4-1 2 16,2 2-1-16,-1 0 0 16,-1 0 1-16,-2 1-1 15,2-1 0-15,-4 1 1 16,0 0-1-16,2 0 0 0,-6 2 1 16,3 0 0-16,1-1 1 0,-4 2-1 15,2-1 4-15,-2 1 2 16,-2-1 3-16,-2 1-4 15,-1-1 0-15,-1 2-1 16,-4 0-2-16,0 0-1 16,0 0 0-16,-1-1-1 0,1 2 0 31,0-1-1-31,2-2 1 0,-7 0 1 16,1-2 1-16,-4 0 2 15,0 0-1-15,1 0-1 16,-1-1 2-16,-4 0-2 15,3 3 2-15,-5-3 1 16,2-1-3-16,4 2 1 0,-3-1 0 16,1-2-3-16,0 1 1 0,1-5 0 15,-1 2-1-15,-2-1 1 16,2 2 0-16,1-2 1 16,-3 1-1-16,4 1 1 15,-5 0-2-15,5-1 0 0,-2 2-1 16,2-2 1-16,1 0 1 31,5 0-1-31,-8-2 1 0,6 1-1 16,-5-1 2-16,5 0-2 15,-6-1 0-15,5 2-1 16,-3-2 1-16,2 1-1 16,0 0 0-16,1-2 1 15,-1 2 0-15,2-1-2 0,0-1 4 16,5 1-2-16,-7-1-1 0,4 0 2 15,-2 0-1-15,1 0 0 16,1 0 0-16,0-2-1 16,-2 3 0-16,2-3-2 15,1 2 4-15,3-1-1 0,-6 3-1 16,2-1 1-16,3-1-1 16,-1 0 0-16,2 0 1 0,-4 2 1 15,2 0-1-15,1-3 3 16,-1 2-2-16,-4 1 0 15,-2-1 0-15,5-1 0 0,-9 0 0 16,6-1 1-16,-4 1-1 16,3-1-1-16,-5 0 3 15,2-3 1 1,-1 3-1-16,1-2 0 16,-2 1 2-16,0-1-3 15,1 1 1-15,-3 0 0 16,-2 1-1-16,3-1 0 15,-5 2 1-15,0 2-1 0,1-1 1 16,1 4-3-16,-4-2 1 16,3 1 0-16,-1 1 2 0,0-1 3 15,1-2-1-15,-1 1 3 16,-2-2-1-16,3 2-1 16,-5 0-2-16,0-1-3 0,1 1 1 15,-1 1-2-15,-2 1 1 16,3 0-2-16,-1 2 3 15,-2-1 0 1,3 2 1-16,-1-2 1 16,0-1 0-16,5 2-2 15,-5-3 0-15,1 1-2 0,-1 0 0 0,2-1-2 16,1 0 1-16,-1 2 2 16,-2-1-3-16,3 2 1 15,-5 0 0-15,2 1 1 16,-1 1 0-16,-3 0-1 15,2 0-1-15,1 0 1 16,-3-1 1-16,3 2 0 16,-3-1-3-16,0 1 3 0,3 2 0 15,-3-2-2-15,0 4 2 16,-3 0-1-16,3 0 0 16,1-2-1-16,1 1 0 0,-2-4 0 15,3-2 2-15,-3-2-3 16,-1-2 2-16,1 1-1 0,-8-1 1 15,3-1-1-15,1 1 0 16,-1-2 2-16,1 3-2 16,0-4 3-16,1 3-3 15,-1-2 1 1,3 3-1-16,-1-1 3 16,0 2-2-16,3-2 0 15,3 3 1-15,0-1-1 0,5 3 1 16,1-2 0-16,2-1 2 15,5 3 0-15,1-1 3 16,-2-2 0-16,6 0-2 16,1-1-1-16,3 2-1 0,4-1 0 15,4-1-1-15,-4 5 2 0,5-1-2 16,1 1 1-16,2 0-1 16,0 2 2-16,0-2-1 15,2 2-2-15,0 0 0 16,0-1 0-16,4 2 3 15,-5-2-4 1,5 0-13-16,0 1-5 0,4-4-5 16,2-2-7-16,2-4-18 15,-2-4-32-15,4-2-64 16,0-1-14-16,2-2-52 16,0 3-196-16</inkml:trace>
  <inkml:trace contextRef="#ctx0" brushRef="#br1" timeOffset="48207.55">3585 6969 209 0,'0'-5'113'15,"-4"3"17"-15,2-1-17 16,0 3-12-16,0 0-8 0,0 2 9 16,0 4 14-16,2 3-22 15,-1 1-13-15,1 3-7 16,0 1-9-16,0 1-14 15,0 1-15 1,1-1-11-16,1 1-4 16,2-2-6-16,4-2-4 15,-4 0-2-15,4-4 2 0,6-2 2 16,-4-5-8-16,10-1-2 16,-4 0-2-16,6-2-1 15,2-2-1-15,-1-1 1 16,-1 2 3-16,0-1-1 0,-4 2-19 15,0-1-34-15,-2-2-36 16,-4-1-66-16,2-2-20 0,-4-1-30 16,-1 1-190-16</inkml:trace>
  <inkml:trace contextRef="#ctx0" brushRef="#br2" timeOffset="58998.2">18314 4922 192 0,'0'0'56'0,"0"0"25"0,0 0-16 15,0 0-14-15,0 0 2 0,0 0 12 16,0 28 4-16,0-23-2 0,0-5-12 16,0 3-10-16,0-2-3 15,0 4 13-15,0 0-16 16,0 1-15-16,0 3-3 16,0 3-2-16,4 2 5 15,-4 0-3-15,0 4-5 16,0 0-6-16,0 0-7 15,0 3-1-15,-4-1 0 16,0 1-2-16,0-1 0 16,-2-2 0-16,2-2 1 0,-3 3 0 15,-1-4 2 1,2 1-5-16,-4-1 3 16,0 0-1-16,0 2 2 15,-2-3-2-15,0 1-2 16,2-2 4-16,-6 1-3 15,2-3 1-15,-2 1 2 0,2 0-4 16,-1-3 2-16,-1 1 0 16,0 0 1-16,-4 1-1 0,2 0 0 15,0-1 1-15,0 2-2 16,0-1 2-16,3-2-2 0,-1 1 2 16,0-1-2-16,0 0 2 15,0-1-1-15,-2 2 2 16,0-1 0-16,0 2 2 15,-2-1 1-15,3 0 2 0,-7 1 1 16,4-1-3-16,-2-1-3 16,0-3 2-16,2-1 2 15,-2 1-1-15,1-2-1 16,1-1 0-16,-2 0-2 0,0 1 3 16,-4-4-4-16,0 4 2 15,1-3-3 1,-1 2 2-16,0 2-1 15,0-2 3-15,-4-1-4 16,5 3 2-16,1-1-1 16,-2 1 3-16,0 0-4 0,-2 0 7 15,4-2-4-15,-1 1 0 16,-3-3 0-16,2 0 0 16,2 0-3-16,0-1 2 0,-2 0-1 15,3-2 0-15,-1-2 0 16,-2 0-2-16,0-1 3 15,-2 0-2-15,1 2-1 0,-1 1 2 16,-2 1 0-16,2 0 1 16,0 1-3-16,2 0 1 15,1 0 1 1,-3 1 1-16,2 0-3 16,-2 0 1-16,2 0 0 15,1-1 0-15,-3 0 0 0,4 0 1 16,0-2 1-16,0 0-1 15,0 0 0-15,3 0-1 16,-3-1 2-16,2 2-2 16,-4 1 1-16,0 0 0 0,0 0-2 15,1 0 3-15,-1 0-1 0,2 0-2 16,-2 1 3-16,2 2-1 16,0-1-1-16,1 1-1 15,-3 1 2-15,2-2-1 16,-2 2 0-16,4-1 3 15,-4 0-5 1,1 0 5-16,-1 1-4 0,4-1 3 16,0 1-2-16,-2 3-2 15,2-3 3-15,1 2 1 16,-1 0-3-16,-4-1 3 16,2 2-2-16,-2-1 0 15,0-1 0-15,3 2-1 16,-1 1 1-16,-2-3 2 0,2 4-4 0,2 0 4 15,-2 1-3-15,1-1 1 16,3 1 0-16,-6-1 2 16,0 1-3-16,2-1 2 15,0-1-1-15,-1-2-2 16,1 3 4-16,0-1-2 0,0 1 0 16,-2 1 1-16,2 0-1 0,-1 2 0 15,-5-1 0-15,2-1 0 16,-4 3-1-16,2-2 2 15,-1 1-2-15,3-1 3 16,-6 1-4-16,2 2 2 0,2 1 2 16,-1 1-3-16,-1 1 1 15,-4 1 2 1,4 1-2-16,1 0 1 16,1 1-2-16,-4 0 0 15,2 1 1-15,2-1 0 16,-3 2 0-16,-1-1 2 0,-4 0-2 15,2 1-1-15,3 1 3 0,-7-1-2 16,6 1 0-16,-4-2-2 16,3 0 4-16,1-2-3 15,-4-1 3-15,2-2-2 16,3 2 3-16,-5-3 3 16,2 2-4-16,-2-1 1 0,-1 1-3 15,-3-1 2-15,0 2 1 16,0 1-4-16,1 0 2 15,-5 2 0 1,2 0 1-16,1 1-4 16,-1-1 3-16,-2 1 0 15,3-2 0-15,-3 4-2 16,-4-3 2-16,3-2-1 0,-3 1-2 16,-4 0 2-16,3-1 0 15,-3 1-1-15,0-1 1 16,1 2 2-16,-3 0-2 0,0 3 0 15,-3-1 0-15,1 3 1 16,-3 0-2-16,-1-1 2 0,-3 2-2 16,-1-3 2-16,2-1-1 15,-3 0 0-15,1-1-1 16,-3 0 1-16,-1 1-2 16,3 0 3-16,-9-1-2 0,1-2-1 15,1 1 3-15,3-3-2 16,-3-2 1-16,-3-4-2 0,3 0-1 15,-1-5 5-15,-3 0-4 16,1-4 0-16,3-1 3 16,-3-2-3-16,0-2 2 15,-5-3-3 1,5 0 3-16,-1-2 1 16,-1-1-4-16,3 2 3 15,-1-1-1-15,-1 1 3 16,3 0-1-16,-1 2-2 15,1 1 1-15,1-2 0 0,-3 4-2 16,5-3 4-16,-1 4-2 16,3-4 0-16,-1 2 0 0,1-2-1 15,3 0-2-15,-3 0 2 0,9-1 3 16,-5 1-2-16,5 2-1 16,-1-2 0-16,-2 4 4 15,5-1-5-15,-3 1 2 16,1 0 0-16,-1-3 0 15,4 2 0 1,3-3 2-16,3-2-4 0,-3-2 1 16,3-1 0-16,2-1 1 15,-1 1 0-15,1-1-2 16,0-1 4-16,3 4-3 0,3-2 3 16,-6 3-3-16,7-1 3 15,-1 1-1-15,0-1-3 16,2-1 2-16,3 2 0 0,-5-4-3 15,2-1 5-15,-1 1-3 16,1 0 1-16,-2-2-2 16,0 1 4-16,1 1-3 15,-3 0 2-15,2-2-1 16,-3 2 0-16,5 0 0 0,-6-3-2 16,1-1 1-1,1 2 1-15,2-2 0 16,-3 0 2-16,1 0-3 15,0 0 1-15,5 2 1 16,-5 2-1-16,6 3-2 16,-6 0 4-16,5 1-2 0,-1 1 1 15,-2 2-3-15,1-2 2 16,-3 2 1-16,0 0-1 0,1-1 0 16,-1-1 1-16,-2-1-3 15,2 0 1-15,-1 1 2 16,1 0 0-16,4 1-2 15,-5 2 2-15,1-2 0 0,2 4-2 16,-1 0 3-16,-3 0-4 16,0 0 5-16,1 0-4 0,-1 0 2 15,0 0 0-15,-1 0-1 16,1 0 2-16,4 0-1 16,-3 1-3-16,-5 3 4 15,4-1-3-15,-1 3 4 16,-1 0-2-16,0 0-1 15,3 1-1-15,-5-2 3 16,4-1-4-16,1 1 4 16,1-2-3-16,2-3 1 15,1 2-1-15,5-2 0 16,-6 0 2-16,4 0-1 0,1 0-2 16,-1-1 4-16,0 0-1 15,0 1-2-15,1 2 4 16,-3 3-2-16,4 2 1 0,-1 2-1 15,1-2-3-15,4 5 4 16,0 0-1-16,4 1 0 16,3 1 0-16,-1 1 0 0,2 2 0 31,-2-3-3-31,2 0 5 0,5-3-5 16,-3 1 2-16,6 0 0 15,-6-3 1-15,4 4 1 16,0-2-1-16,2 3 3 15,-3 0-4-15,-3 0 2 0,2 4 0 16,0-1 0-16,0 0 2 16,0 0-3-16,0-1 1 15,3 0-2-15,-1-5-24 16,4-2-8-16,2-3-13 0,2-6-27 16,8-1-63-16,8-7-60 0,8-2-201 15</inkml:trace>
  <inkml:trace contextRef="#ctx0" brushRef="#br2" timeOffset="59646.66">4706 7090 375 0,'2'0'133'0,"2"0"-25"15,-2 0-35-15,-2-1-35 16,0 0-13-16,0 1 15 16,0 0 1-16,0 0-5 15,0 2 32-15,0 3-25 0,0 5-18 16,-2 4-16-16,-2 4 7 0,0 5-10 16,2 2-5-16,-2 3 6 15,0 4-4-15,4-3 2 16,4-3 17-16,0-7 20 15,10-5-6-15,4-8-11 16,3-6-11-16,9-2-10 0,2-10 1 16,4 1 2-1,-3-1-6-15,1-2 3 16,-2 2 1-16,-2-2-4 16,-8 2-54-16,-4 0-72 15,-3-1-14-15,-7 0-5 16,0 4-112-16,-2 0-168 0</inkml:trace>
  <inkml:trace contextRef="#ctx0" brushRef="#br2" timeOffset="62638.04">4698 7238 337 0,'0'0'134'0,"0"0"-19"16,0 0-19-16,0 0-53 15,30-9-23-15,-28 5-3 16,-2 1-6-16,0-1 6 16,0 3-3-1,0 1-3-15,-2-1 12 16,2 1 2-16,-4 0-16 0,-4-1-1 0,4-2-1 15,-2 0 2-15,2 1-8 16,-4-1 3-16,-2 2-1 16,2-1-2-16,0 0 1 15,-4 4 3-15,2-2-3 16,0 3 1-16,0 2-2 0,4 2 2 16,-6-1-4-16,4-1 3 15,-1 2 0-15,1 0-4 16,2 0 3-16,-2-1 0 15,4 4 1-15,-6 0-3 16,6-1 5-16,-2 0-3 16,0 2 4-1,2-1 1-15,-2-2 4 0,2 0-1 16,0 0-4-16,0-2-1 16,0 0 0-16,0 2 3 15,0 0-1-15,0 0 0 16,-2 3 6-16,4-2 2 15,0 2 0-15,2-2 2 0,-4-1-2 16,4 0-3-16,0-3 2 16,0 1-6-16,0-3 1 0,0 1-2 15,0 0-1-15,0 0 1 16,0-2-3-16,0 2 3 16,0 1-4-16,0-1 5 15,4-1-3-15,-4 0 3 16,2 1-6-1,0-1 4-15,-2 1-5 0,0-2 1 16,2 2 1-16,-2 0 1 16,0-2-4-16,0 3 2 15,0 0-1-15,0 1 2 16,0 1-3-16,0-1 2 16,0 2-1-16,0 2 0 0,0-1 3 15,0 0-1-15,0 0 6 0,0-1-4 16,0 1 0-16,0-2 5 15,0 2-1-15,0 0 5 16,2 0 4-16,0 2-1 16,0-2 0-16,-2 3-2 15,6 0-5-15,-6-3 0 0,0 3-6 16,4-5 3-16,-4 0-2 0,4-1-3 16,-4-2 1-16,2-2 0 15,0 1 0-15,-2-2-2 16,2 0 0-16,-2 2 3 15,2-2-3-15,-2 2-1 0,0-2 1 16,2 3 2-16,-2-3 0 16,0 2-3-1,0 0 2-15,0 1-1 16,0 1 0-16,0-1 3 16,2 0-5-16,-2 1 2 15,2-1 1-15,2 0 1 0,0-1-2 16,-4 2-1-16,4-1-2 15,0-1 5-15,0-1-2 16,2 2-2-16,-2 0 2 0,4 0 1 16,-6-3-1-16,4 3 0 15,0-3 1-15,2 2-1 16,-3-3 2-16,1 0-5 0,2 0 1 16,2 0 2-16,-4 0-1 15,2 0 3-15,0 0-1 16,0 0 1-1,-4 0-1-15,4 1 3 16,2 2-2-16,-4-1-2 16,2 0 3-16,4 2-2 0,-2-1 3 15,0 0-2-15,2 0 1 16,-1 1 3-16,3 0-3 16,-2 1-3-16,2 0 4 15,-2 2-5-15,2 0 4 0,0 0-3 16,0 0 2-16,4-1-1 15,0 2-3-15,-1-3 3 0,3 3-1 16,0-2 1-16,0 1-1 16,2-1-1-16,-2 0 3 15,2-1-1-15,-5-1-2 16,3 1 1-16,2-3-2 0,0-2 4 16,0 0 0-16,0 0-2 15,2-3 0-15,-1-1 0 0,-1 0-2 16,2-1 3-16,-2 1-1 15,-6 1 2-15,4 0-2 16,0-1 3-16,-5 2-5 16,3-1 4-1,0-1-2-15,4 2 1 16,-4-1-1-16,2 1-1 0,2-1 3 16,0 1-3-16,-1-1 2 0,-1-1 0 15,2 3-2-15,2-4 1 16,-4 0-1-16,6-1-1 15,-9 0 4-15,7 1-2 16,-2 0-2-16,4 0 3 0,-2 3 0 16,0-2 2-1,1 0-3-15,1-1 1 0,0 2-2 16,-4-2 2-16,4 0-2 16,-4 0 1-16,3 0 1 15,1 1-2-15,2-1 2 16,4 0-2-1,-2 1 1-15,1-1 2 16,1 1-1-16,4-1-3 0,-2-2 3 16,-2 3 0-16,1-3-4 15,5 2 3-15,-4 0 1 16,2 0-1-16,-3-2 2 16,3 3-2-16,-4-1 1 0,4 2 0 15,-3-1 0-15,3 3-3 16,2-1 4-16,0 0 0 0,-1 2-2 15,1 0 1-15,0-1-3 16,4-2 1-16,-7 2 1 16,7-3 0-16,-4 1 0 15,2 0-1-15,-3-2 3 0,3 0-4 32,0 0 4-32,1 1-1 0,-1-2-1 15,2 3 1-15,2-1-2 16,-1 2 5-16,-1-1-4 15,0 1 1-15,-1 0-1 16,1 1 0-16,-2 1 1 16,-2-1-1-16,-1 0-1 0,-1 1 3 15,-2-1-1-15,4 1-3 0,-5 0 4 16,7 0 0-16,-6 0-2 16,2 0-2-16,1 0 4 15,-3 0-3-15,2 0 1 16,2 0-1-16,-5 0 3 0,3 0-2 15,2 0-2-15,-6 0 2 16,-1-1 0-16,-1 1 2 0,2-2-2 16,2 2 0-16,-4-3-1 15,3 2 2-15,1 1-2 0,2-1 2 16,-4-1-1-16,-1 1 1 16,1 1-3-16,2 0 5 15,-4 0-5-15,2 0 1 16,-1 0 4-1,1-1-5-15,2 0 1 16,-4 1 3-16,-2-3-4 16,1 2 2-16,3-2 1 15,0 2-1-15,6-2-1 0,-7 3 2 16,5-2 0-16,0 2 0 16,-6 0 2-16,2 1-4 15,-1 3 4-15,-1 0-2 0,2 1-2 16,-2 1 3-16,-1 1-1 15,-3 0 1-15,0 1-2 16,0-2 1-16,-8 3-3 0,2 0 5 16,-4 0-5-16,-1 2 4 15,-1 1-1-15,0-1-3 16,-2 4 4 0,-4 1-1-16,4 1-1 15,-8 4 0-15,0 0-2 0,-2 2 2 16,-2 0 0-16,0 1-1 15,0-2 1-15,0-2 1 16,-2-2-1-16,2-1-1 16,0-5 2-16,0 1-1 15,2-5 0-15,0-1 0 0,0-4 0 16,2-3-6-16,4-7-47 16,-4-5-35-16,2-7-21 15,2 1-83-15,4 1-44 0,-4 3-369 16</inkml:trace>
  <inkml:trace contextRef="#ctx0" brushRef="#br2" timeOffset="63061.43">9110 8025 429 0,'0'19'287'0,"7"4"-190"16,7-6-6-16,2-1-38 0,2-3-11 15,-2-5-23-15,6-6-22 16,0-1 15-16,2-2-6 16,3-8-14-16,-1-5 12 0,0-5 2 15,0-2-10 1,-4-2 9 0,0 0 18-16,-3 1-3 0,-5-1-14 15,0 4 6-15,-6-1-11 16,0 1-3-16,-4-4 10 15,-4 0-7-15,0-3-12 16,-2-5-57-16,0 2-74 16,-2 3-118-16,4 2-300 0</inkml:trace>
  <inkml:trace contextRef="#ctx0" brushRef="#br2" timeOffset="65383.46">4845 7612 337 0,'0'0'138'0,"0"0"-19"0,0 0-18 16,0 0-39-16,0 0-17 0,8 31 3 15,-4-26 1-15,0 1 0 16,-2-2 1-16,4 2-6 16,-2 0-11-16,6 0-9 15,-7-1-5-15,5 0-4 16,0 3-4 0,2-3 1-16,0 2 3 15,2-2 0-15,-4 3-3 0,4-3 2 16,-2 3-2-16,2-2 1 15,2-3 0-15,-2-1-9 16,6-1-3-16,-7-1-1 16,7-1-2-16,0-1 3 15,-2-1 2-15,2-1-1 0,0 3-3 0,2 0 2 16,2-2-1-16,-1 1 1 16,3-1 2-16,2 1-7 15,0-1 4-15,2-1 2 16,-2 0-2-16,1 1-1 15,3-1 1-15,0 0 0 16,0-1 0 0,4 1 0-16,-3-1 4 0,1 1-3 15,2 2-1-15,2-1 2 16,-5-1-1-16,5 3 0 16,0-3-1-16,0-2 0 15,1 0-4-15,1-2 3 0,-2-1-3 16,2-1 4-16,-3-1-2 15,1 0 3-15,4 4 0 0,-8-3 3 16,3 2 0-16,1 2-2 16,-6-1 0-16,2 5 0 15,0-3 0-15,-3-1-3 16,3 4 3-16,2-1-1 16,-4-2 0-16,-1 2-3 0,1 0 2 15,0-1 3 1,-2 3-2-16,2-2-1 15,-1 1-2-15,1 2 2 16,0-3 2-16,2 3-3 16,0-1 1-16,-3 0 1 15,7-2 0-15,-6 3 0 16,0-2-4-16,2 0 5 0,-3-1-3 16,5 0 0-16,-4-1 3 0,0 1-3 15,-1 0 2-15,-1 0 0 16,2 1-3-16,-2 0 4 15,2 0-2-15,-1-1-1 16,3 2 1-16,0-1 1 0,4-1-1 16,0-1-2-16,-3 0 1 15,3 1 1-15,2 0 2 0,-4-1-2 16,1 2-2-16,3-1 2 16,-6 3 1-16,4-1 2 15,-7 1-3-15,7 0-2 16,-6 0 5-16,4-1-4 0,5 1 1 15,-5 0 0-15,6 0-2 16,-2-2 3 0,1 1 1-16,1 1-2 15,0-1-2-15,2-2 4 16,-1 2-2-16,-3-2 0 16,6 1-2-16,-8-2 5 0,-1 2-3 15,5 0-1-15,-2 0 2 16,5-2 1-16,-3 1-3 15,4-1-1-15,-2 1 3 0,1 0 1 16,1 1-2-16,-2-2-2 16,-1 0 5-16,3 4-2 0,-4-3-2 15,-2 1 1-15,-1 1 0 16,3 1 0-16,-2 0 1 16,2-2 1-16,-1 2-3 15,3 0 3 1,-6 0-3-16,3 2 3 15,1-1-3-15,0 0 3 16,0 0-3-16,-3 1 1 0,3-1 0 16,-2-1 0-16,0 0-2 15,-3-1 3-15,1 1-1 16,0 0-1-16,-2 1 3 16,1-1-3-16,3 4 3 0,-6 0 0 15,-2 0-2-15,-1 2 2 16,5 0-1-16,-4 3 1 0,0-3-1 15,-2 2-1-15,1 0 0 16,1 0-1-16,-2 0 1 16,0 0 0-16,0 1 0 15,-1 2 0-15,1-1 0 0,0 3 0 16,0 2-1-16,0-1 2 0,1 3 1 16,-3-1 1-16,0 1-2 15,-4 1 0-15,2-2-1 16,2-1-1-16,-3 2 3 15,1-1-2-15,0 2 1 16,0-1-2 0,-2 1 2-16,4-2-1 15,-6 4-2-15,-1-2 2 0,1-2 1 16,2 1-2-16,-8-3 1 16,2 3 2-16,-4-2-4 15,0-2 2-15,-2-1 1 16,0 1-1-16,-2-3-1 15,0 0 1-15,-5 1 0 0,3 0-2 0,-2-3 1 16,-2 3 1-16,-2-3 0 16,0-1 2-16,0 1-2 15,0-4 0-15,0-2-22 16,0-2-36-16,2-2-48 16,6-3-83-16,6-2 19 0,0 5-130 31</inkml:trace>
  <inkml:trace contextRef="#ctx0" brushRef="#br2" timeOffset="65900.37">10254 7976 429 0,'0'4'129'15,"0"3"-13"-15,4 1-17 16,0-1-23-16,2 1-17 0,3 0 13 16,5 1 7-16,2-2-32 15,6 2-25-15,4-1 1 16,0 0 0-16,4 0-4 15,-1-1-10-15,1 0-4 0,-4-3 3 16,-2-3 2-16,-4-1-6 16,-6-2-7-16,1-11 0 15,-7-1-6-15,0-9 5 0,2-4-2 16,-8-7 5-16,0-4 3 16,-2-4 0-1,-2-6 0-15,-4 0-47 16,-2 4-96-16,4 6-106 15,2 9-234-15</inkml:trace>
  <inkml:trace contextRef="#ctx1" brushRef="#br2" timeOffset="52588.55">5826 4223 0,'0'0'0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9T23:08:24.87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3663 12244 455 0,'0'0'184'15,"0"0"-47"-15,0 0-38 0,20-33-22 16,-20 24-9-16,0 2-23 16,-2 0-9-16,-2 1-8 15,2-1-5-15,-2 1-1 16,0-3-2-16,-6 1 0 15,4-4-3-15,-4-1-5 0,-2-3-3 16,-2-2-1-16,-4-2 3 0,-2 1-1 16,-1-1 4-16,-1 4-1 15,-4 0 1-15,-4 2-1 16,4 2-1-16,-3 1-2 16,1-2-3-16,-2 0-3 0,0-2 1 15,2-3-1-15,-3-1-2 16,1-4 3-16,-6-3 0 0,2-2 0 15,0-3 2-15,1 1 1 16,-3 2 1-16,0 2-4 16,0 5-2-16,-1 4 1 15,1 6-1-15,-4 4 1 0,2 5-2 16,5 2-4-16,-3 0 5 16,4 2-3-1,2-2 0-15,3 2 0 16,3 0 0-16,0 0-1 15,4 4 1-15,6 3 3 16,-4 3 0-16,6 6 1 0,-2 4-1 16,6 3 3-16,-1 4 14 15,1 4-3-15,2 2-4 16,0-1-7-16,2-1 4 0,0 0-8 16,2 1 6-16,2 0-3 15,0-1-1-15,2 0 4 16,2-2 0-16,4 2 6 0,-4-1 1 15,2-3-2-15,2-1-4 16,-5-2-2-16,1-2-1 16,0 0-4-1,0-2 1-15,-2 2-3 16,0-3 1-16,0 2 0 16,2 0-1-16,0 1 0 15,-4 2 1-15,4-1 0 0,2 3-1 16,0-1 1-16,4 1-3 15,-2-2 3-15,0 0 3 16,6-1 4-16,-2-2-2 0,6-4-1 16,0 2-1-16,-5-3 2 15,7 0 0-15,-4 0-3 0,2-1 0 16,4 0-2-16,-4-3 0 16,2 0-1-16,4 0 1 15,-1 0-1-15,3-1-1 16,2-3 1-16,2-1-1 0,0-1 0 15,3-3 0-15,-3-3 0 16,4-2 0-16,2 0 0 0,1-5-1 16,-3 0 3-16,6 0-2 15,-6-1 2-15,1-2-1 16,3-3-1-16,-4-1 0 16,4-4-1-1,-3-5 0-15,3-3 0 16,-2-1 1-16,-2-4-1 15,-2-3 2-15,-3 1-2 0,-3-2 1 16,0 3 3-16,-4-1-7 16,-2 3 1-16,-6-2 1 15,-3 2-1-15,-1-1 0 16,-6-2 1-16,-2-1 1 0,-2 2 0 16,-6-2 1-16,-4 2-1 0,-3-2 0 15,-3 1 2-15,-2 1-2 16,0 1 6-16,2 0-5 15,-4 2 1-15,2 1 0 16,0 3 0-16,1 2 0 16,-3-1 1-1,2 6 1-15,0-2 0 16,-2 3-1-16,2-2 0 0,0 4-1 16,2 1 0-16,1 0 1 15,-1 1 0-15,-2 2 1 16,2 3 0-16,-2 3 2 15,-2 3-2-15,-2 4-22 0,4 5-13 16,-3 2-10-16,-5 2-14 0,2 2-14 16,0-1-36-16,4 1-77 15,6 3-161-15</inkml:trace>
  <inkml:trace contextRef="#ctx0" brushRef="#br0" timeOffset="954.44">2451 12292 189 0,'4'8'109'0,"-2"-3"-36"15,0 0-36-15,-2-2-31 16,0-1-8-16,0-1-61 15,-2 0-9-15,0-1-46 16</inkml:trace>
  <inkml:trace contextRef="#ctx0" brushRef="#br0" timeOffset="3006.48">2451 12292 277 0,'0'4'126'0,"4"-4"-53"16,-4-2-28-16,2-1-3 0,0 1-3 15,0-2-1-15,-2 1 5 16,2 2-20-16,0-2-6 0,0 2-5 16,4 1 1-16,-6 0-7 15,4 0-1-15,0 0 0 0,-2 0 6 16,0 0 14-16,2 3 8 15,0-3 2-15,2 1-8 16,-2 0-8-16,0-1-8 16,-4 0-2-16,4 0-2 15,-2 0-1-15,2 0-2 16,-2 0-2-16,-2 0 0 0,2 0-1 0,2 0-1 16,-4 0 1-16,0 0 1 15,0 2 1-15,4-2-2 16,-4 1 1-16,0-1-1 15,4 1-2-15,-4-1 0 16,2 0 1-16,2 0-2 16,2 0 0-1,0 0 15-15,1 0 3 16,-3 0 9-16,2 0 0 0,0 0 0 16,4 0-8-16,-4-1-4 15,2 0-8-15,0-2-5 16,2-1 2-16,-2 0-1 15,4-1-1-15,-4 2 1 16,0 1 3-16,2 0 1 0,-4 2 4 0,2 0 1 16,0 0 0-16,-4 2-5 15,0 0-2-15,0 1-1 16,-1 0-1-16,1-1-1 16,0 1 1-16,2-2-1 0,-6 1 0 15,4-1 1-15,0 1-1 31,0-2-1-31,0 2 2 0,2-2-2 16,2 1 1-16,-6-1-1 16,4 1 2-16,0-1 1 15,2 3-1-15,-4-1 1 16,0 2 1-16,-2-2-1 16,0 4-5-16,0-4 4 0,-2-1 1 15,0 0-3-15,0-1-4 0,0 0 1 16,0 0 4-16,0-2-1 15,0 1 2-15,-2 0-2 16,2-1 2-16,0 1 0 16,-2 1 0-16,2 0-1 15,-2 0-3-15,2 0 2 0,-4 0 0 16,-4 0 0 0,0 1-1-16,0 1 0 15,-2-2 2-15,-2 1 1 16,2 0-5-16,-4-1-22 15,7 1-1-15,-1 0 5 16,-2-1 15-16,6 0 7 0,0 0 0 16,4 0 1-16,0 0 0 15,2 0 0-15,4-2 14 0,4 0 6 16,0-1-5-16,-1-1-6 16,5 2-2-16,-4-3-3 15,2 0-2-15,-4-2-4 16,-2 3 1-16,-2-1 0 0,0 0 1 15,-4 3 0-15,0-1-3 16,-2 3-16-16,-4 0-2 0,-2 0 10 16,-2 0-4-16,-2 0-18 15,-2 3-7-15,-3-3 11 16,1 2 17-16,-2-2 11 0,0 0-2 16,-4 0 0-16,2-5 0 15,6 1 2-15,-2-1-1 16,6 0 1-1,-1 1-1-15,5-1 0 16,2 2 0-16,2 1 5 16,2-3 19-16,0 1 5 15,4-1 17-15,4 0-15 0,3-2-9 16,1 1-9-16,4 5 2 16,4 1 10-16,-4 5 2 15,2 4-7-15,0 10-6 0,-6 4-6 16,2 2-5-16,-6 3 0 15,-8 0 0-15,0 0-3 0,-4-2-2 16,-10-5 2-16,-2-4-1 16,-2-8 0-16,-8-7 0 15,4-3-1-15,0-12-16 16,6-3-17 0,-3-5 13-16,9-3 3 15,-2 3 13-15,6-3 3 16,6 4 3-16,0 4-1 0,0 0-1 15,4 4 3-15,6-1 19 16,4 4 18-16,5 1-5 16,-3 1-5-16,4 2-4 15,4 5-6-15,-2 0-7 0,-6 5-2 16,2 7-2-16,0 2-4 16,-10 2-2-16,-1 4 0 0,-5-1-1 15,-2 0-2-15,-6-2 0 16,-5-4 2-16,-3-4-2 15,-6-4-4-15,2-5-12 16,-2-4-10-16,0-8-11 0,4-1 11 0,0-3 11 16,6 0 10-16,1 2 7 15,3 1-1-15,4 3 2 16,2 2-2-16,2 3 21 16,4 0 15-16,7 3 3 15,-1 0-1-15,4 2-10 16,0 3-2-1,2 6-2-15,-2 2-7 0,-6 6-7 16,-4 0-8-16,0 3 0 16,-6-1 1-16,-10-5-4 15,-2-2-2-15,-6-7 0 16,-4-2 3-16,-2-3 2 16,1-6-5-16,3-3-35 15,0-3-16-15,2 1 4 0,4-1 10 0,4 2 21 16,6 1 15-16,2 2 4 15,2-1 1-15,2 4 19 16,12-2 41-16,-4 1-6 16,10 1-12-16,2-1-1 15,0 1-11-15,7 2-9 0,-3-1-3 16,0 3 1 0,-4 4 0-16,-4 2 0 15,-2 2-4-15,-12 3-5 16,-4-1-9-16,-8 1-6 15,-4-1 2-15,-2 0 4 16,-8-2 2-16,0-1-17 0,-4-1-14 16,6-1 4-16,3-2 7 15,1-3 6-15,6 0 6 0,-2-4 2 16,8-3 0-16,4-5 2 16,2 1 0-16,6-2 4 15,8-2 2-15,3 2-2 16,3 1-1-16,4 3 7 0,0 1 4 15,-2 4-1-15,-4 4-2 16,-4 0-1 0,-10 8-3-16,-4 1-24 15,-2 3-98-15,-4 1-157 16,0 0-388-16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9T22:02:20.9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9T22:02:21.116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18298 3424 476 0,'0'-4'79'0,"0"4"73"16,0 0-67-16,0 9 22 15,-4 5-32-15,3 5 4 0,-3 12-9 16,-4 7-14-16,2 9-7 16,-2 9-16-16,-2 11-14 15,0 13-12-15,0 10-5 0,-4 13 0 16,2 10-1-16,0 9-9 16,2 9-17-16,-2 6 4 15,2 6 7-15,2 7 9 0,-3 2 0 16,-1 3 4-16,0 0 0 15,-2 3-4-15,0-1-1 16,0-3 2 0,-4 0 3-16,2-1 0 15,-2-6 2-15,0-9-3 16,3-3 1-16,-1-9 2 16,6-9-1-16,-4-9 1 0,4-9-1 15,2-9 2-15,2-11 0 16,2-7 0-16,2-11-1 15,0-6 0-15,2-8-2 0,0-4 2 16,0-5-3-16,2-5 1 16,4-5-9-16,6-5-3 15,2 0 8-15,6-5-1 0,7-2 3 16,7-4-1-16,6-6 0 16,6-1 3-16,5-2-2 31,9-2 4-31,5 1 1 0,9-1 0 15,7 4 1-15,7-2 4 0,5 3-2 16,8 0 3-16,7 2 6 16,7 2-3-16,6-1 1 15,2 3-2-15,16 1-4 16,4 2 2-16,8-1-3 16,6 4 5-16,10 0 6 0,2 1 5 15,6-1-3-15,3 1 3 16,5-3 1-16,-2-3 1 0,2-2 1 15,-3-3-5-15,-1-4-8 16,0-2-5-16,-4-3-6 16,-4 1 2-16,-6 0-1 15,-3-2 0 1,-7 2-6-16,-8 0-5 16,-6 3 3-16,-6 2 6 15,-5 3 1-15,-11-3 0 0,-6 4-1 16,-8-2 4-16,-11 0-5 15,-11-3 2-15,-7-2-5 16,-9-2-21-16,-9-8-13 16,-11-5-47-16,-9-8-58 0,-6 0-107 15,-10-1-176-15</inkml:trace>
  <inkml:trace contextRef="#ctx1" brushRef="#br0">19168 3603 0,'0'0'16</inkml:trace>
  <inkml:trace contextRef="#ctx1" brushRef="#br0" timeOffset="130.78">17179 2785 0,'-91'-32'0,"43"5"16,27 6-16,21 21 15,-118-54-15,118 54 16</inkml:trace>
  <inkml:trace contextRef="#ctx0" brushRef="#br0" timeOffset="3423.2">18749 5640 528 0,'0'8'126'15,"0"-4"-33"-15,0-2-3 0,0-2-46 16,0-3-44-16,2-4 22 0,0-2 17 15,4-4-12-15,0-2-9 16,0-3-3-16,0 2-7 16,0-1-2-16,2 3-3 15,-4-2-2-15,2 2 0 0,0 0 0 16,0 0 0-16,0-3-2 16,2 1 3-1,0-2-1-15,0 0-1 16,2-6 0-16,2 1-1 15,0-5 1-15,-1-2-1 16,3-2 3-16,0-1 8 16,2-1-1-16,2-1-3 0,-4 3-1 15,4 1-2-15,2-1-1 16,-4 3-2-16,5-2 2 0,-1 1-1 16,4-2 1-16,-4 3-1 15,4-3-1-15,0 3 1 16,1-2 0-16,1 2-1 15,2-1 0-15,0-1 0 0,0-1 2 16,-2 2-4-16,1-2 4 16,-1 0-2-16,2 2 0 0,0-1 1 15,0 2-1-15,1 1 1 16,1-1-1-16,2 1 2 16,0 0-3-16,0 1 2 15,1 2-1-15,1 1 2 0,0 2-2 16,2 3 1-16,-3 3 0 15,1 0-1 1,-2 5 1-16,2-2 0 16,-3 4 2-16,1-1-3 15,2 4 1-15,2-1 0 16,-2 5 0-16,1 1 0 16,3 1 0-16,0 0-1 0,0 1 1 15,1 4 0-15,1 0-1 16,-2 4 1-16,-1 1 0 0,1 2-1 15,-2 1 2-15,4 5-1 0,-9 0 0 16,5 2-1-16,0 2 0 16,0 2 1-16,1 3 0 15,1 1-1-15,2-3 1 16,-2 3-2-16,-1-2 2 16,3-1 1-1,-6 2-2-15,2-2 1 16,1 2-2-16,-5-2 2 15,0 3 0-15,0-1-2 16,0 0 4-16,-1 1-3 0,-1 1-1 16,2-1 3-16,-2 2-2 15,1 1 3-15,5-1 9 16,-8 3-2-16,4-1 1 0,0 0-4 16,1-2-1-16,1 1-1 15,-2-2-1-15,0 0-1 16,-3 2-1-16,3-1 1 0,-2 1 3 15,0 0-3-15,-4 1 1 16,1-1 0-16,1 0-3 16,2 1-1-16,2-1 2 0,0 1-1 31,3 0 0-31,-1 3 3 0,2-2 8 0,4 1 12 16,-1-1 7-16,3-2-1 15,0-2-8-15,2-2-3 16,-3-1-6-16,-1 0-2 15,2-2 1-15,-1-1 1 16,1-3 0-16,4-2-3 16,-5-5-4-16,7-5-1 15,0-5-2-15,2-3 2 16,-1-4-2-16,1-6-1 0,-1-6-1 16,1-3-2-16,-2-2 1 15,-1 0 1-15,1-2-1 16,-8 3 1-16,2 0-1 0,-3 3 1 15,-1-1 0-15,0 0-3 16,-2 0 3-16,1-1-2 16,-1-2 0-16,-2 1 1 0,0-1 6 15,-5-1 0-15,-3 3 2 16,-2 0-3-16,0 0 0 16,-8 1-2-1,2 2-2-15,-2-1 0 16,-1-1-1-16,3 2-1 15,-2-3 1-15,0 1 0 0,-2 0 1 16,-2 3 0-16,0 1-1 16,-2 2 0-16,-4 3 0 15,-2 2-2-15,0 3-26 16,-4 2-18-16,0 2-17 0,-4 0-12 16,-2 0-67-16,2 0-90 15,0 0-99-15</inkml:trace>
  <inkml:trace contextRef="#ctx1" brushRef="#br0" timeOffset="3522.57">18050 1668 0,'-160'16'16,"160"-16"-16</inkml:trace>
  <inkml:trace contextRef="#ctx1" brushRef="#br0" timeOffset="3578.32">17019 1994 0</inkml:trace>
  <inkml:trace contextRef="#ctx0" brushRef="#br0" timeOffset="4341.8">18950 4892 496 0,'0'0'545'0,"0"0"-395"16,0 0-23-16,0 0-76 16,0 0-35-1,0 0-14-15,0 0-4 0,0 0-2 16,0 0-96-16,0 0-128 15,4 2-239-15</inkml:trace>
  <inkml:trace contextRef="#ctx0" brushRef="#br0" timeOffset="4633.53">19393 5161 715 0,'0'0'313'0,"0"0"-246"0,0 0 14 16,0 0-74-16,0 0-5 0,0 0-41 16,0 0-93-16,28-34-94 15,-20 25-238-15</inkml:trace>
  <inkml:trace contextRef="#ctx0" brushRef="#br0" timeOffset="5181.53">19294 4254 896 0,'0'0'73'0,"0"0"12"0,0 0-48 15,0 0-33-15,0 0-5 16,0 0-1-16,0 0-60 16,0 0-50-16,0 0-42 15,27-15-193-15</inkml:trace>
  <inkml:trace contextRef="#ctx0" brushRef="#br0" timeOffset="5682.33">19995 4509 738 0,'0'0'349'15,"0"0"-329"-15,0 0 0 16,0 0-9-16,0 0-29 0,0 0-140 16,30 9-50-16,-24-18-245 15</inkml:trace>
  <inkml:trace contextRef="#ctx0" brushRef="#br0" timeOffset="5998.48">20601 3799 683 0,'0'0'242'15,"0"0"-274"-15,0 0 17 0,29 6 6 16,-17-15-84-16,-6-1-19 16,4 1-79-16,0 2-268 15</inkml:trace>
  <inkml:trace contextRef="#ctx0" brushRef="#br0" timeOffset="6414.54">20861 4795 751 0,'0'0'224'0,"0"0"-203"16,0 0 18-16,0 0-36 0,0 0-44 16,0 0-119-16,36-4-225 0</inkml:trace>
  <inkml:trace contextRef="#ctx0" brushRef="#br0" timeOffset="6784.06">21310 5343 751 0,'0'0'88'0,"0"0"12"0,0 0 18 16,20 28-91-16,-14-24-25 0,4-3-35 16,0-1-98-16,-1-6 67 15,3-1 22-15,0 0-122 16,0-4-310-16</inkml:trace>
  <inkml:trace contextRef="#ctx0" brushRef="#br0" timeOffset="7100.29">22104 4589 977 0,'0'0'85'15,"0"0"-98"-15,0 0 19 16,34 10-1-16,-22-15-9 15,-2 0-105-15,6 0-48 0,-4 3-229 16</inkml:trace>
  <inkml:trace contextRef="#ctx0" brushRef="#br0" timeOffset="7462.9">22021 5912 933 0,'0'0'255'16,"0"0"-179"-16,0 0 30 15,0 0-70-15,38-5-32 16,-24-8-1-16,-4-2-2 15,1 2-56-15,1 8-159 0,2 5-311 16</inkml:trace>
  <inkml:trace contextRef="#ctx0" brushRef="#br0" timeOffset="7831.72">23078 6258 737 0,'0'0'144'16,"0"0"-126"-16,0 0 53 16,0 0-2-16,0 0-34 15,0 0 15-15,0 0-18 0,0 0-26 16,0 0-9-16,37-8-174 15,-19 6-379-15</inkml:trace>
  <inkml:trace contextRef="#ctx0" brushRef="#br0" timeOffset="8148.28">23038 4997 930 0,'0'0'155'16,"0"0"-150"-16,0 0 41 0,0 0-37 0,0 0-26 16,0 0-151-16,0 0-190 15</inkml:trace>
  <inkml:trace contextRef="#ctx0" brushRef="#br1" timeOffset="20084.4">18726 5272 407 0,'0'0'172'0,"0"0"-26"0,0 0-76 15,0 0-37-15,0 0-12 16,0 0-4-16,0 0-4 0,0 0-11 16,0 0 9-16,0 0 18 15,0 0 5-15,-2 15 8 0,2-15 9 16,0 0-5-16,0 0-6 15,0-1-17-15,0-2-17 16,0-1-4-16,2-1 0 16,-2 1-2-16,2-2 3 0,2-2-3 15,-3 2 0-15,5 0 2 0,-4-2 2 16,2 2 10-16,0-2 12 31,2 4 3-31,-2-2-7 16,2 1-7-16,-6 1-5 15,2 0-6-15,0 2-2 0,-2-2-2 16,2 0 1-16,-2 0-2 16,0 0 2-16,2-1-1 0,0 0 0 15,0-1 0-15,0-3 1 16,2 1 0-16,4-1-1 16,-6-2 1-16,2 2-1 15,0 0 1-15,0-1 4 16,2 4 1-16,0-2 0 0,-6 2-1 15,4-1-3-15,-2 4-1 0,2-1 0 16,-2 1-1-16,0-1 1 16,2 1 0-16,-2-1-1 15,2-1 0-15,-2 0 0 0,2 0 1 16,0-2-1-16,2 1 2 31,-2 1 2-31,2 0 3 16,0-2 0-16,-2 2-2 0,-1 1-2 15,1 1-2-15,0-2-1 16,0 0 1-16,2 0-1 16,-6-1 0-16,4 1 1 15,0 0-2-15,2 0 1 0,0 1 1 16,0-2-1-16,-2 1 1 16,2 1 0-16,0 0 0 0,0-1 1 15,2 3 1-15,-2-2 0 16,-2 1-1-16,2-2 0 15,0 4-3-15,-2-3 1 16,0 0 0-16,2 3 0 0,-2-1 1 31,4 2 0-31,-4 0 0 0,0 0 2 16,2 3 2-16,-2 2 2 16,1-1-3-16,1 2 1 15,-4 2-1-15,0-1-2 16,0 1-1-16,2 1-1 15,0 0 1-15,0 1 0 0,4 4 2 16,-4-2 5-16,2 2 7 0,2-2 5 16,0 2-6-16,-4-1-1 15,2 0-5-15,-2-2-1 16,2 1-3-16,0-2 2 16,-2 1 2-16,2-2 0 15,-2 0-1-15,0 1-2 0,4-2 0 16,-4-1 3-16,2 1 3 0,2 2 0 15,0-2 3-15,0 0-4 16,-1-1-2-16,1 2-3 16,2 0-1-16,-2-3-1 15,0 1 0-15,2-2 0 16,0-3-2-16,2 1 0 0,-2-2-1 16,6-1 0-1,-8 3 0-15,4-2 1 16,0 3 0-16,-2-2 0 15,-1 2 0-15,1 0 0 16,-4-1-1-16,4 0 1 16,-6-3-1-16,2 0 0 0,0-1-2 15,0-4 1-15,2-2-1 16,-6 1 1-16,4-3 0 0,-4 3-1 16,2-1 1-16,-4 1 0 15,2 0 1-15,-2-2-1 16,0 3 1-16,0 1 0 0,0 0-1 15,0 0 1-15,-2 1 0 16,0-1 0-16,2 3 0 16,-2 0 0-1,2-1 0-15,-2 2 1 16,2 0-1-16,0 0 0 16,-2-1-1-16,2 0 1 15,0 1-1-15,0-3 1 16,0 3 1-16,0-1-1 0,0-2 0 0,0 2-1 15,0 1 1-15,0 0-1 16,0 0 2-16,0-1-1 16,0 0-1-16,-2 1 1 15,2-3 0-15,0 3 0 16,0-1-1-16,0 1 2 0,0-3-2 16,0 3 1-16,0 0-3 15,0 0-4-15,-2 0-5 16,0 0-2-16,2 0-5 0,-6 0-15 15,2 1-3-15,2 1-5 0,0-1-3 16,2-1 27-16,0 0 16 16,0 0 5-16,0 0-1 15,4 0 5-15,2 1 19 16,-2-1 8-16,-2 0-2 16,2 0-5-1,-2 0 0-15,2 0-2 16,-4 0-2-16,2 0-4 15,0-1-6-15,0 0 0 0,0-2-5 16,4-3-5-16,-4 0-3 16,2-3 0-16,-2 1 1 15,2-2-1-15,0 0 0 16,-2 1 1-16,2 0-1 0,0 1 0 0,-4 1 1 16,2-1-2-1,-2-1 0-15,0 1 2 0,0-2-1 16,0-2 0-16,-2-2-1 15,2-3 1-15,-6-2 0 16,2-3-1-16,0 1 1 16,0-1 1-1,0 1-2-15,0 0 2 0,0 1-1 16,0 3-1-16,2 1 2 16,0-1-1-16,0 2 1 15,0-1-1-15,0-1 0 16,2 1 1-16,-2-3-1 15,-2 1 0-15,2-3 0 0,-2 1 0 16,-2 2 0-16,2-3 0 0,-2 0 0 16,2-2 0-16,2 1 0 15,-2 0 1-15,0 2-1 16,2 1 0-16,0 0 0 16,2 3-1-16,-2 2 2 15,0 2-1-15,0 0 0 16,0 2 0-1,-2-2 0-15,0 0 0 0,2-1 0 16,-2-2 0-16,1 1 0 16,-1-1 1-16,2 1-1 15,0 1 0-15,2 0 0 16,-2 3 0-16,2 1 0 16,0 2 1-16,2 0 1 0,0 2-1 15,0 1 0-15,0 1-1 0,2 0 0 16,-3-1 1-16,3 2-1 15,-4-1-1-15,0-1 2 16,2-1-1-16,2 0 0 16,-2 0 1-16,0-3-2 15,2 2 1-15,2 0 1 0,-4-1-1 16,2 4 0-16,0-1 1 0,-2 0-1 16,0 1 2-16,0 1-2 15,0 0-1-15,0 1 1 16,0-2 0-16,0 1 0 15,0-1-1-15,-2 0 1 16,2-1 1-16,2 0-2 0,0 2 2 16,-4-2-2-1,2 0 2-15,2 4 0 16,-2-1 0-16,0 0 0 16,2-1 0-16,0 2-2 15,0-1 2-15,2 0-1 16,-2 0 0-16,0-1 0 0,2 0 1 15,4 0-1-15,-6 1 0 16,4 1 0-16,-2 0 2 0,2 0-3 16,-1 0 1-16,1 0 0 15,2 0 1-15,-4 1-1 16,4 2 0-16,0-1 0 16,-4 0 1-16,4 0-2 0,0 0 1 15,-2 0 1-15,0-2-1 16,2 3 0-1,0-1 0-15,0-2 1 16,0 4-2-16,0-4 2 16,-2 4-2-16,1-3 2 15,-1 3-1-15,2-1 1 0,0 2-1 16,-2 1 0-16,0 0 1 16,0 2 0-16,2 1-2 15,0-3 1-15,0 0 0 0,0 3 0 16,0-2 0-16,2-1 1 15,-2 2-1-15,2-1 0 16,-3 2 1-16,3 0-1 0,-4 1 1 16,2 2-1-16,-2 0 0 15,2 4 1-15,-2-2-2 16,2 2 1 0,0 1 0-16,-2 0 0 15,2 1 0-15,2 1 1 16,-2-2-1-16,2 3 1 0,-2-1-1 15,1 0 0-15,-1-1 1 16,2 1-2-16,-2-1 1 16,0-1 1-16,0-2-1 15,0-1 1-15,2 0-2 0,-4 0 1 16,4-2 0-16,2 0 0 16,-2-1 0-16,2 2 1 0,-1-3-1 15,1 0 0-15,-2-2 1 16,2-2 1-1,-2-3 3-15,0-3-2 0,0 0-2 0,-2-8-2 16,-2-1 1-16,0-1-1 16,2-4 1-16,-8 4 0 0,2-3-1 15,-4-1 0-15,2 0 0 16,-2 0-1-16,0 0 2 16,-2 0-1-16,-2-2 0 15,2 2 1-15,-4-2 0 16,4 0 0-1,-2 2-1-15,0-2 2 16,2 2-1-16,0-2 0 0,2 1 0 16,-2 0-1-16,2 1 2 15,-2 0-1-15,2 1 0 16,0-1-1-16,0 0 1 16,-2 3 1-16,2-3-2 0,0 1 2 15,0 2-1-15,4-1 1 0,-2 0 0 16,2 3-1-16,0-3 0 31,0 1 0-31,4-2-1 0,-4 3 2 16,0-3-1-16,0-1 0 0,2 0 0 15,0 0 0-15,-1-2 0 16,1-1 0 0,0 1 0-16,2-1 0 0,0-2 0 15,-2 1 0-15,2 1 0 16,2 0 0-16,-2-1-1 15,0 2 2-15,2-1-1 16,0 3 0-16,0-1 0 0,4-2 1 16,-4 2-2-16,4 1 1 15,-3-3-2-15,3 1 1 0,-2-1-1 16,0 1 0-16,2 1 3 16,-2 0-2-16,0 1 1 15,2 0 0-15,-4 0 0 16,2 1-1-16,0 0 0 0,-2 1 1 15,1 1 0-15,1 1 1 16,0 1-3-16,-2-1 1 0,0 1 1 16,0 2-1-16,2-2 0 15,0 1 0-15,0 0-1 16,2 2 1-16,-4 0 0 0,2 2 1 16,0 0 0-16,-1 4 1 15,1 0 0-15,-2 0-1 16,0 4 0-1,0 1 0-15,0 3 0 16,-2 1 0-16,0 0 0 16,0-1 0-16,0 4 1 15,0-1-1-15,-2-1 0 0,0 3 0 16,0 1 0-16,0 1 0 16,0 2 0-16,0 2 0 15,-2 1 1-15,3 6-1 0,-3 0 0 16,2 3 0-16,-2 3 0 15,4 3 0-15,-2 0 1 16,2 3-2-16,-2 2 2 0,4-1-1 16,-4-1 0-16,4 0 0 15,0-1 0-15,0 3 0 16,2-2 1 0,2 1-1-16,0 2 0 15,0 0 0-15,-1-1 1 16,1-2-1-16,2-1 1 15,-4-2-1-15,2-3 1 0,0-2-1 16,-2-1 1-16,0-1-1 16,-2-3 0-16,0 2 3 15,0-5-2-15,-4-1 1 0,1 0-2 16,-1-4 0-16,-2 0 0 16,0-4-1-16,0-2 1 0,-2-1 0 15,4 0 0-15,-6-3 0 16,2 0 0-16,0-3 1 15,0 0-1-15,0-2 0 16,0 2 1 0,-2-3 0-16,2 1-1 15,-2-1-1-15,2-1 1 0,-2 1 0 16,2 0 0-16,-2-1-1 16,4-2 0-16,-2-2-2 15,2-6 3-15,2 1-1 16,2-2 0-16,0-2 0 15,-2 0 2-15,4 3-1 0,-2-1-1 0,0-2 1 16,0 2 0-16,-2-1 0 16,4-2 0-16,-4 0 0 15,1-1-1-15,-1 0 1 16,4-3 0-16,-6 0-1 16,2-2 0-16,0 1 2 15,0-3-2-15,0 2 1 0,-2 0 0 0,2-1 0 16,-2 4-1-16,2 1 1 15,-2 3-1-15,0 2 1 16,0 1 1 0,2 2-1-16,-2 1 0 15,4 0 1-15,-2-1-2 0,2 0 1 16,-2 0-1-16,2 0 0 16,0 2 1-16,-2-1 0 15,-2 2 0 1,2 2 1-16,-3 1-1 0,-1 1 1 15,0 1-1-15,0 0 0 16,-2 0-1-16,2 3 1 0,-2-2 0 16,2 3 0-16,0-2 0 15,-2 2-1-15,0-1 2 0,2 1-2 16,-2-1 1-16,0 4 0 16,0-1-1-16,0 4 1 15,0 2 0-15,-2 3 0 16,0 0 1-16,2 3-2 15,0 1 1-15,0 0 1 0,0 3-1 16,0-2 1 0,0 2-1-16,0-1 0 15,0 1 1-15,0-3-1 16,0-1-1-16,-2-2 2 16,2 0-1-16,-2 0 0 0,2-2 0 15,0 1 0 1,-2-1 0-16,2 3 0 0,0 2 1 15,0 1-1-15,0 2 0 0,0 2 0 16,0 0 0-16,0 1 1 16,2 0-1-16,-2 0 0 15,2-1 0-15,0-1 1 0,0 0-1 16,0-3 0-16,-2 1 0 16,2-2 0-16,-2-2 0 15,0 1 1-15,2 0-2 0,-2-4 2 16,0 2-1-16,2 0 1 15,-2 0-2-15,0 1 2 0,0-2-1 16,0 4 0 0,0 0 1-16,0 0-1 0,0-1 0 15,0-1 0-15,2 0 0 16,-2-3 1 0,4 2 0-16,-2-1-1 15,0 0 0-15,0 0 2 16,0 2 2-16,0-2 0 0,-2 0-2 15,0-1 0-15,0 0-1 16,0-2-2-16,0-1 1 16,0-1-1-16,0-1 3 15,0 0-3-15,0-3 1 0,0 2 1 16,0 0-1-16,2 1 0 0,2-2 0 16,-2 2 1-16,6-1-1 15,-6 1 0-15,2-1 0 16,0 0 1-16,2 1-1 15,-4-1 0-15,6-1 1 16,-8 2-2 0,4 0 1-16,-2-1 1 15,0 2-1-15,2 0 0 0,0-2 0 16,0 0 0-16,2 0 0 16,-4-3 0-16,2 2 1 15,0-2-1-15,0-1 0 16,0-1 0-16,4 1-1 15,-8 1 2-15,4-1-2 0,-2 0 1 0,2 0 0 16,-2-3 0-16,1-1 0 16,1 0-1-16,2-4-1 15,2-4 2-15,0-2-2 16,0-4 1-16,0-4 0 16,0 2-1-16,0-3 1 15,0-1 1 1,-2-2-1-16,0-1 0 0,2-1 2 15,0-4-2-15,0 0 1 16,0 0-1-16,0-4 1 16,0 2 0-16,0-1-1 15,1 1 2-15,-1-1-2 16,2 2 1-16,-2 1 0 16,2 0-1-16,-2 0 1 0,2 2 0 0,0 1 0 15,2 3 1-15,-2 1-2 16,2-2 1-16,0 4 1 15,0 0 0-15,2 0-1 0,-3-1 0 16,3-2 1-16,0-1-2 16,0-1 2-1,-2-1-2-15,2-2 1 0,0-1 0 0,0-2 0 16,-2 2-1-16,2 0 2 16,-2 0-1-16,-1 2 0 15,1 3 0-15,2 3 0 16,-2 0 0-16,2 1 1 0,-2 0-1 15,2 0-1-15,-4 0 1 16,4 1 1 0,-2-1-2-16,0 2 1 15,0-1 1-15,-1 2-1 16,-1 3 0-16,-2 3 0 16,2 4 2-16,-2-1 0 0,-2 5-1 15,0 2 0-15,-2 0 0 16,0 0 0-16,2 0 0 15,-6 1-2-15,0 0 0 0,2 1 1 16,-2-2-1-16,0 1 0 16,0 0 1-16,0 2 1 15,0 2-1-15,0 3 0 0,0 2 0 16,0 2 1-16,0 6-1 16,0 1 0-16,0 3 1 15,0 3-1 1,-2 3 1-16,2 3-1 15,0 0 0-15,0 3 1 16,0 0-1-16,0 4 0 0,0-1 1 16,0 5-1-16,0 1 0 15,0 3-1-15,-6 1 2 16,6 2-1-16,-2-2 0 16,-2 0 0-16,-2 0 0 0,2 0 1 15,0-1-2-15,-6-3 0 0,4 3 2 16,0-3-1-16,2 1 0 15,-4 0-1-15,4-1 2 16,1-2-1-16,-1-1 0 16,2-3 1-16,0-2-2 15,2-4 3 1,0-2-2-16,0-4 0 16,2-5 0-16,2 0 0 0,-1-6 3 15,1 0-3-15,2-3 1 16,-2-1 1-16,-4-3 3 15,4 2-3-15,-2-2-1 16,0 1-1-16,0-3 0 16,0 3-1-16,0-3 3 0,0 3-2 0,0-1-1 15,0 1 1-15,4-3 1 16,-6 4-1-16,2-4 1 16,0 1-1-16,-2 0-1 15,2-1 1-15,0-2 0 16,0-1 0-16,0-1 0 0,2-1 0 15,0-4-3-15,4-5 1 0,-2-2 1 16,0-2 0-16,2-5-1 16,0 3 2-16,-2-3-1 15,2-2-1-15,0 1 3 16,0 0-2-16,0-3 1 16,2-1 1-16,1-1-2 0,1-2 1 31,2-2 1-31,4-3-2 15,-4-2 2-15,4-1-1 0,2-3-2 16,-4-2 2-16,4-3 1 16,-1-2-2-16,1 1 1 15,0 0 0-15,-2 1 0 0,2 0 0 16,-2 5 0-16,0 2 0 16,1-1 0-16,3 1 0 0,0 2 1 15,2 2 0-15,0 2-1 16,0 1 0-16,0 1 0 15,-3 3 0-15,-1 0 1 16,0 2-1-16,0 3 0 0,-4-1 1 16,2 2-1-16,-2 0 0 15,2-1 0 1,-7 4-1-16,3 0 2 16,2 3-1-16,-4 1-1 15,0 3 2-15,0 4 0 16,-2-1 0-16,-2 3-1 0,0 1 0 15,-2 0 1-15,2 1-1 16,-4 1 0-16,0 2 0 16,0 4 1-16,0 1-2 0,-4 3 1 15,0 3-1-15,0 2 1 16,0 2-1-16,0 1 3 16,0-1-3-16,0 1 1 0,4-1 1 15,-2 1-1-15,4-1 0 16,-3 1 0-16,7 0 0 15,-6 1 1-15,2 0-1 0,2 3 0 16,0 0 0-16,-4 1 0 16,0 3 1-16,0 1-1 31,0 1-1-31,-2-1 1 0,0 3 0 16,-2-4 0-16,0-1 0 15,0-1 0-15,0-1 0 16,0 2 1-16,0 0-1 0,0 2-1 15,0 4 2-15,0 3-2 16,0 3 1-16,0 1 0 16,0 7 1-16,0 1-1 15,0 4 0-15,2 2 0 0,2 1 0 16,-4 1 0-16,0 0 0 16,4-3 1-16,0-4-1 0,2-3 0 15,2-5 0-15,0-3 1 16,-2-8 0-16,2-2 0 15,0-4-1-15,-2-4 1 0,2-2-1 16,-4-2 0-16,2-3 1 16,0-2-1-16,-1-3-2 15,-1 1 2 1,0-4 0-16,2-2 0 16,0 1 0-16,-2-3-1 15,2 0 1-15,2 0 0 16,0-4-2-16,2-2 3 0,0-2-1 15,0-2-1-15,2-3 0 16,-2 0 1-16,2-1 0 16,-2-6-1-16,2-3 0 0,-1-5 0 15,3-6 0-15,0-7 1 0,2-4 2 16,2-4-2-16,-2-3 0 16,2-4 0-16,2-2 0 15,0-3 0-15,1-3 0 16,1-2 1-16,2-4 2 15,2-3-1 1,2-4 0-16,2-3 2 16,1-4-1-16,3-6 0 15,2-1-1-15,8-5 0 0,-7-8-1 16,7 0 1-16,-2-5-1 16,-3-6 5-16,-1-3 7 15,-4-5-4-15,-2-4-5 16,-4-4 1-16,-3-3-5 0,1-4 2 15,-2-4-1-15,-4-1-1 16,0-3 1-16,-2 3 0 0,-1 3-2 16,1 5-13-16,0 8-12 15,4 10-3-15,0 7 6 16,4 8 11-16,4 10 6 16,-1 8 2-16,3 7 2 0,-2 3-20 15,0 3-22-15,-2 4-24 0,-3 1-45 16,-3 9-157-16,0 6-497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9T22:06:30.68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16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9T22:07:32.945"/>
    </inkml:context>
  </inkml:definitions>
  <inkml:trace contextRef="#ctx0" brushRef="#br0">7425 10221 179 0,'0'-2'87'0,"0"1"11"0,0 1 1 15,0 0 16-15,0 0 10 16,0 0-20-16,0 0-20 0,0 0 7 16,0 1 25-16,0 4-3 15,0 5-31 1,-4 4-21-16,-4 6-15 15,4 7-13-15,-2 6-14 16,2 5-7-16,0 3 0 16,4 3 1-16,-4 1-7 15,4-2-4-15,0-3-1 0,0-3-1 16,0-10-1-16,8-4 1 16,0-12-1-16,10-9-2 0,-4-6-6 15,8-13 3-15,0-3 4 16,0-6-2-16,-3 2 0 15,-7 0 0-15,2 5 2 0,-10 5 4 16,0 4 1-16,0 5-3 16,-4 5-1-16,2 0 8 15,-2 10 3-15,0 5-11 0,4 3-2 16,0 3-13-16,4 3-3 16,4-3-6-16,6-4-14 15,4-7 2-15,7-5 17 16,-1-6 14-16,4-12 1 0,-2-6 0 15,-2-10 10-15,-5-7 11 16,-5-7 2 0,-8-7-6-16,-4-2-8 15,-6-2-3-15,0-1 1 16,-6-1-4-16,0 3 1 16,2 3-30-16,-4 5-65 0,4 6-72 15,4 7-62-15,0 10-74 16</inkml:trace>
  <inkml:trace contextRef="#ctx0" brushRef="#br0" timeOffset="1588.7">8281 9797 745 0,'0'5'154'15,"6"5"14"-15,0 3-75 16,-2 4-27-16,4 9-1 0,6 9-11 16,-2 11-11-16,6 10-4 15,4 10-13-15,3 12-11 16,1 6-7-16,4 2-5 15,-4 2 0-15,-4-3-2 0,0-9-1 16,-3-14 0-16,-1-16-1 16,-4-17-4-16,2-25-30 0,0-17-86 15,0-21-101-15,0-15-85 16,-4-10-323-16</inkml:trace>
  <inkml:trace contextRef="#ctx0" brushRef="#br0" timeOffset="1842.48">8637 9812 1144 0,'0'0'150'0,"14"38"-41"15,-14-14-31-15,-10 4-47 16,-14 9-28-16,-8 11-2 15,-8 12 0-15,-5 7-1 16,-3 6 0-16,2-1-6 16,3-4-24-16,5-9-23 15,2-8-37 1,8-10-63-16,8-9-117 0,7-11-293 16</inkml:trace>
  <inkml:trace contextRef="#ctx0" brushRef="#br0" timeOffset="2675.11">9014 10154 668 0,'0'0'209'0,"8"39"-22"15,-6-11-58-15,2 1-40 0,0 6-30 16,0 2-10-16,-4 2-16 16,2-2-17-16,0-3-11 15,-2-7-4-15,0-7-2 16,2-9-11-16,-2-10-43 0,2-3-130 15,2-8-84-15,0-3-113 16</inkml:trace>
  <inkml:trace contextRef="#ctx0" brushRef="#br0" timeOffset="2929.18">8903 10296 970 0,'0'0'154'15,"0"0"-15"1,0 0-80-16,32 4-27 0,-16-5-9 16,5-3-11-16,5-1-11 15,8 0 0-15,-4 0-3 16,0 0-29-16,-1 3-32 15,-5 0-23-15,-4 0-43 16,-6 2-88-16,-2 0-91 0</inkml:trace>
  <inkml:trace contextRef="#ctx0" brushRef="#br0" timeOffset="3646.12">9552 9883 104 0,'0'0'420'16,"0"0"-268"-16,0 0-36 15,0 0-40-15,0 0-8 16,4 38 9-16,-4-15 11 15,0 13-23-15,0 8 0 16,-4 12-1-16,-3 8-10 16,1 9-16-16,2 2-13 0,-4 0 3 0,4-5-2 15,4-4-4-15,4-14-13 16,8-10 10-16,3-14-6 16,9-10-7-16,8-13-8 15,6-9-1-15,2-10 1 0,1-7 0 16,-1-5-1-16,-4-2 4 15,-8 2-1 1,-5 0 4-16,-9 1-2 16,-2-1-3-16,-12 2 2 15,-4-5-6-15,-10 4 5 16,-8-1 1-16,-5 2-1 16,-7 4-1-16,-8 3 1 0,0 7-3 15,-7 4-39-15,3 4-44 16,4 2-39-16,9 2-37 0,11 2-61 15,10-2-153-15</inkml:trace>
  <inkml:trace contextRef="#ctx0" brushRef="#br0" timeOffset="9816.77">5111 10343 813 0,'0'0'208'16,"0"0"-33"-16,34 43-41 0,-22-11-53 16,6 6-31-16,-5-6-14 15,5 4-12-15,-2-2-13 0,-4-4-8 16,0-4-3-16,-2-7 1 15,-6-9-5-15,0-5-34 16,-2-5-48-16,-2-6-74 0,2-4-61 16,-2 0-168-16</inkml:trace>
  <inkml:trace contextRef="#ctx0" brushRef="#br0" timeOffset="10086.54">5375 10158 557 0,'0'0'310'16,"0"0"-158"-1,0 0 18-15,0 0-66 16,14 27-38-16,-28-1-36 0,-2 12 2 16,-6 14 0-16,-5 14-6 15,-5 13-11-15,-8 7-5 16,2 7-4-16,-3-4-3 15,1-2 2-15,-4-10-5 16,10-12 0-16,9-14-1 0,3-13-2 16,6-13-34-16,14-16-34 0,12-9-17 15,8-13-126-15,15-12-89 16,3-8-408-16</inkml:trace>
  <inkml:trace contextRef="#ctx0" brushRef="#br0" timeOffset="10942.5">6058 10445 728 0,'0'0'203'0,"0"0"3"15,0 0-50-15,0 0-33 16,0 0-20 0,0 0-20-16,0 0-31 15,34 29-21-15,2-29-11 16,12 0-22-16,3-4 3 15,-3-2-1-15,2-1 1 0,-7-1-7 16,-9-1-45-16,-8-3-56 16,-8-1-51-16,-4 2-127 15,-2 2-290-15</inkml:trace>
  <inkml:trace contextRef="#ctx0" brushRef="#br0" timeOffset="14284.4">10136 9679 602 0,'0'0'164'16,"-7"31"3"-16,5-15-16 0,2-3-27 15,2 0-27-15,7-1-29 16,5 0-11-16,8 4-12 15,4 4-6-15,6 3 3 0,6 9-5 16,1 11-10-16,7 10-14 16,-10 11-7-16,-4 8-3 0,-11 8-2 15,-11 5-2-15,-12-1-2 16,-14-1 0-16,-13-2-3 16,-17-1-18-16,-8-7-15 15,-1-8 4 1,-9-10 1-16,7-13-22 15,1-14-38-15,6-14-60 0,14-6-162 16,11-7-460-16</inkml:trace>
  <inkml:trace contextRef="#ctx0" brushRef="#br0" timeOffset="14974.46">4779 10047 429 0,'18'-29'113'0,"-4"7"-23"15,-4 3 59-15,-4 1-86 16,-10 3-7-16,-6 4 4 16,-10 3-4-16,-6 7-4 15,-2 1 1-15,-5 9 18 0,-1 10-2 16,-6 9-14-16,2 13-15 16,1 14-10-16,-3 13-9 0,6 14-9 15,4 11-7-15,5 12-1 16,9 4 1-16,6 2-3 15,10-3-3-15,14-7 0 16,10-6 3-16,7-11-2 0,11-9-5 16,2-9-15-16,5-9-24 15,1-6-61 1,2-6-108-16,3-6-246 16</inkml:trace>
  <inkml:trace contextRef="#ctx0" brushRef="#br0" timeOffset="15888.55">10677 9499 702 0,'0'0'119'0,"0"0"-15"0,0 0 1 16,0 0-31-16,16 32-19 15,-10-27 7-15,0-2-9 16,5-2-18-16,7-1-8 15,8-5-10-15,6-8-4 16,8-5-6 0,-5-1-2-16,7 0-3 0,-8 4 0 15,-2 4 2-15,-8 9 1 16,-7 4-1-16,-11 9 3 16,-4 8-6-16,-6 4-1 0,-10 6-3 15,-1 0 2-15,-7 5 2 16,0 1-1-16,0 3 2 0,0 3-3 15,6-2 3-15,-4 3 1 16,11-6-1-16,1-2 4 16,8-8 3-16,11-5 16 15,7-8-17-15,12-8-8 16,10-5-2-16,6-4 2 0,5-10-1 31,-3-1-32-31,-4-1-92 0,-7 5-169 16,-11 6-403-16</inkml:trace>
  <inkml:trace contextRef="#ctx0" brushRef="#br0" timeOffset="22366.51">3065 9888 520 0,'4'5'179'15,"-2"-1"-38"-15,-2-1-43 16,0-1 6-16,0-2-38 0,-4 2-38 0,0-1 32 15,-2 0-7-15,-4 0-6 16,-2-1-6-16,-2 1-8 16,-2 1-8-16,-3 0-6 15,-7 3-5-15,-4 1-6 16,-2 1-5-16,-8 2-2 0,-1 1 1 16,-3 0 0-16,-6 2-1 15,3 1-1-15,-5 1 2 0,2 1 0 16,1-1-1-16,-3 1-1 15,4 2 2-15,-3 0-2 16,5-2 1-16,-2 3 1 16,9-2 11-16,-5 0 2 15,10-1 3-15,0 1 0 16,9-3-1-16,3 0 1 16,4-1 3-16,6-1 2 15,4-2-3-15,2-3 1 16,4 2-5-16,2-3-7 15,2 0 0-15,6-1-3 16,2 1-2-16,4-2 0 16,4-1 3-16,2-1-2 0,5-1-4 0,1 0-1 15,4 0 0-15,2-2-1 16,4-3 2-16,3 1-2 0,-1 0 4 16,2 3-2-16,-1 0 7 15,-1 1-1-15,-4 0-2 31,0 3 0-31,1 1-2 0,-5-1 0 16,4 0-1-16,0-2-2 16,6-1 1-16,-5 0-1 15,7 0 2-15,-4-5 1 16,1 1-2-16,-3 1 2 16,-2 1 0-16,-4-1 1 0,-8 3 1 15,-4 0 1-15,-3 3-1 16,-7 0-2-16,-4 3 2 0,0 0-5 15,-4 0 1-15,0 3-2 16,-4 1-2-16,0 1 1 16,-8 1 1-16,3 0 2 0,1-2-1 15,-6-1 0-15,6-2-2 16,-8 1 0-16,2-3 0 16,-2 1 2-1,2 2 1-15,-8 1-1 16,-2 1 2-16,1 5-1 15,-5 1-1-15,-4 3 2 16,-2 2-1-16,-4 2 0 0,-1 4-1 16,-5 3 1-16,0 3 2 15,-1 3-2-15,1 3-1 16,-4 1 1-16,3 2 0 0,1-2-1 16,-4 1-1-16,1-2 0 15,5 1 0-15,0-3 0 0,2-2 1 16,5-2-1-16,3-2 1 15,0-1 0-15,6-3-1 16,4-1 1-16,1-1 1 16,3-3-3-16,6 0 2 0,4-3 0 15,-2-2 0-15,6-3-1 16,2-1 1-16,2-2-2 0,8-4-2 31,8 0-1-31,10-3 2 0,5-2 0 16,17-3 4-16,12-3 1 15,11-2 2-15,7-4-2 16,3 0 1-16,4 0-2 16,-3 3 2-16,-1 1 0 15,-3-1-1-15,-3 2-8 0,-7-1-46 16,-7-2-35-16,-5-2-58 16,-10-5-59-16,-12 0-120 15,-9-2-277-15</inkml:trace>
  <inkml:trace contextRef="#ctx0" brushRef="#br0" timeOffset="23347.59">2447 9511 858 0,'0'6'220'16,"0"4"-26"-16,4-1-73 0,0 0-50 15,2 3-11-15,6 3-10 16,2 1-14-16,6 5-4 15,2 2-9-15,3 3-6 16,5 0-3-16,-4 0-8 0,0 0-4 16,0-7-1-16,-8-4-1 0,-2-10-24 15,-3-5-85-15,-5-5-67 16,-2-8-55-16,0-3-170 16</inkml:trace>
  <inkml:trace contextRef="#ctx0" brushRef="#br0" timeOffset="23585.99">2692 9501 788 0,'0'0'123'16,"-30"30"41"-1,8-6-69-15,-4 2-33 0,-4 5-14 16,0 5-11-16,1 1-13 15,-1 0-14-15,8-2-6 16,-4-7-3-16,8-5-1 16,2-6-27-16,10-10-79 15,6-7-104-15,10-6-172 16</inkml:trace>
  <inkml:trace contextRef="#ctx0" brushRef="#br0" timeOffset="62130.43">9521 9602 605 0,'6'15'168'0,"2"4"-50"0,2-2-4 16,-1 0-41-16,3-2-27 15,2-2-9-15,0-1-4 16,-2-3-11-16,4-2-14 15,-4-5 0 1,2-2-3-16,-2-1-4 16,0-9 0-16,0-6 0 0,1-3 1 15,-7-6 2-15,4-4-2 16,0-2-1-16,-4-2-2 16,-2 0 1-16,0-1 1 15,-2 1-22-15,4 3-48 16,-6 5-85-16,0 4-146 0</inkml:trace>
  <inkml:trace contextRef="#ctx1" brushRef="#br0">5217 7002 0</inkml:trace>
  <inkml:trace contextRef="#ctx0" brushRef="#br0" timeOffset="148098.29">17309 8569 641 0,'0'0'111'0,"0"0"-29"15,6 33-47-15,-6-26-26 16,-2 0-8-16,2 1-1 16,-8-2 0-16,2 6 1 0,2 2 1 0,-2 2 0 15,0 3 10-15,-3 3 12 16,3 2 3-16,-4 1-6 16,-2 2-5-16,-2 2-4 15,0 0-3-15,2 1 2 16,-8 0-4-16,6-2-1 15,-2-4-2 1,-2 2 3-16,5-6 1 0,-7-1-6 16,4-1-1-16,-4-2-2 15,0 2 1-15,0-4 3 16,-2 3-4-16,0-1 2 16,3-2 0-16,-7 0 1 15,2 0 1-15,0-2-1 0,0-1 0 16,2 1 0-16,-1-1 3 0,-3-1-3 15,0 1 1-15,-2 0 0 16,0 0 1-16,-3 2-3 16,1-2 0-16,-2 1 0 15,0-1 0-15,2-1-3 16,-1-1 4 0,1 0-1-16,-2 0 0 15,2 0 0-15,-4-2-1 0,1 1 2 16,1-1 0-16,-2 0 0 15,0 1 1-15,1 1-2 16,-1-1 3-16,-4 3-4 16,2-1 1-16,1 0 0 15,-1 1-1-15,0 0-1 16,-2-1 3-16,1 0-3 0,-1 1 1 0,-2-3 1 16,2 2-1-16,-5 0 0 15,-1-1 2-15,2 1-2 16,-1 0 4-16,1 0 1 15,-2 0 2-15,2 0-2 16,-1-1-1-16,-1 1-1 0,-2 1-1 16,3-2-2-16,-5 0 3 0,-2 2-3 15,3 1-1-15,-3-2 4 16,-2 0-2-16,3-1 5 16,-3 0-2-16,4-1 0 15,-3-1-2-15,-1 1-2 16,-2-2 2-16,3 3-1 0,-1-2 1 15,-3 0 0 1,1 0 0-16,0 0-2 16,1-2 5-16,1-1-5 15,2-1 3-15,1-3-3 16,-1 0 2-16,0-2 0 0,1-3 3 0,-1 0-1 16,0 0 3-16,-5-1-2 15,1 2 1-15,-1-1 0 16,1 1-1-16,-2 0-4 15,3-1 0-15,-3 0 1 16,-2-1 0-16,3 1 0 16,-3-2-3-16,-1 1 4 15,-1-1-4-15,2 1 4 0,3-3-2 16,-1 3 0-16,1-2 2 16,-7 3-2-1,6-2 2-15,-1 0-2 16,-3 2 3-16,3-1-3 15,-3-2 1-15,2 3 2 16,3-2-4-16,1 0 1 0,0 0-1 16,3 0 0-16,-3 1 2 15,3-2-2-15,-1 2-1 16,-2-1 3-16,5 1-2 0,-1 0 3 16,4 2-1-16,-3-1 1 15,3 0-3-15,2 0 0 0,3 1 4 16,-5-2-6-16,2 2 3 15,0-4 1-15,1 3-2 16,1 0-1-16,0-3 2 16,1 1 1-1,1-2-4-15,-2-1 1 16,2 0 2-16,-1-1 1 16,3-1-3-16,-2 0 0 0,0 1 2 15,1-1 0-15,-1 2-1 16,-4 0-1-16,3 1 1 15,-3-2 2-15,2 3-3 16,2-2 1-16,-1 2 0 0,1-1 0 16,0 0 1-16,3 3 0 0,-1-2 1 15,2 0-2-15,2 0 4 16,1 0-3-16,-1 1 2 16,0-2 1-16,-2 1-1 15,0-2-3-15,5 1 0 16,-1 3 3-16,-4-1-5 0,2 2 3 15,3 2 1 1,-1 1-2-16,-4 0 1 0,4 1 2 16,3-1-3-16,1 2-2 15,2-3 3-15,0 1-1 16,0 2-1-16,2-1 3 0,1 1-3 16,-3 0 3-1,0 1-2-15,2 2 0 16,2 2 2-16,0 0-1 0,-3 1-1 15,5-1 1-15,0 0 0 16,0 3-1-16,0-3 1 16,0 1-1-16,-2-1 2 15,1-1-3-15,1 1 1 16,0-1 1-16,-2-1-3 0,2 2 2 0,0-2 2 16,0 3-1-16,2 0-2 15,1 2 2-15,1-1 0 16,0 2 2-16,4 1-2 15,-2 1-2-15,2 1 5 16,0 0 2-16,2 0 15 0,2 1-4 31,-6 0-2-31,6 1-5 0,1 1-4 16,-3 0 4-16,2 1-2 16,4-4 5-16,-4 2 2 15,2-1-2-15,2-4 2 16,4-2-3-16,-2 0-3 0,2-2-3 15,0-3-2-15,0 2-1 16,0-3-4-16,-2 1 2 0,0 0-2 16,0-2-2-16,-2 0-29 15,4 0-29-15,0-3-46 16,4-4-74-16,10 1-86 16,12-1-454-16</inkml:trace>
  <inkml:trace contextRef="#ctx1" brushRef="#br0" timeOffset="86036.9">5350 5425 0,'-10'22'0,"10"-22"16,5 10 0,-5 1-1,0-6-15,11-15 16,5-22-1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9T22:07:11.44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1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9T22:07:11.602"/>
    </inkml:context>
  </inkml:definitions>
  <inkml:trace contextRef="#ctx0" brushRef="#br0">5639 9840 428 0,'0'0'145'0,"0"0"-30"16,0 0-34-16,0 0-35 15,0 0-10-15,0 0 14 0,0 0 7 16,0 0-5-16,0 0-22 15,0 0-26-15,0 0 2 16,0 0 8 0,-8 1 3-16,6-10-5 15,0-1-7-15,0-1-2 16,-2-1-1-16,4-1-1 16,-4 1-1-16,0-1 1 0,1 4-1 15,1-4 0-15,0 2 0 16,0-2 0-16,2-2 1 15,0 1-1-15,0 3 0 0,0 1 1 16,2 3 2-16,0 2-3 16,0 4 8-16,0 1 52 0,-2 0-22 15,1 1-18-15,3 4-5 16,-4 0 2-16,4-1-5 16,-4-1-4-16,0 0-5 15,0-1-1 1,0-1-1-16,0 0 0 15,4-1-1-15,-4 0 1 16,0 0 7-16,4 0 10 16,-2 0 12-16,2 0 3 0,0 2-9 15,0 0-5-15,0-1-10 16,0-1 1-16,0 0-5 16,0 2-3-16,4-1-1 0,2-1 3 15,-4 1 1-15,4 3 1 0,4 0 5 16,-2 1 1-16,2-1 1 15,0-1 1-15,-1-1 3 16,7-2 1-16,-6 0 2 16,2 0 0-16,-2-3-2 15,2 1 4-15,2 2-1 0,-6-3 3 32,6 3-3-32,-4-1-8 0,3-3-5 0,3 3-3 15,0-4-2-15,4-2 0 16,2 0-2-16,0-1-2 15,-1-1 2-15,3-1 0 16,-2 2 1-16,0 3 0 16,0 0 0-16,0 4 0 15,-1 1 0-15,-1 0-2 0,0 3 2 16,0 1 0-16,0 2-2 16,-2-2 1-16,-3-2 0 15,1 2-1-15,2-4 0 16,-2 0 2-16,2-4-1 15,0 0 0-15,0 0 0 0,-1-1-1 16,-1 2 1-16,-6 1-2 0,2 0 3 16,-10 2-2-16,0-1 1 15,-2 1-2-15,-2 0 1 16,2 0-2-16,-4 0-2 16,0 0 1-16,0 0 2 0,0 0 0 31,0 0 3-31,0 0-2 15,0 0 0-15,0 0 1 0,0 0 1 16,0 0-1-16,0 3-1 16,4-1 0-16,-4 1 0 15,0 0 0-15,0-1 0 16,0 0-5-16,0 0-2 0,0-2 0 16,0 0-5-16,0 2-2 15,0-2 3-15,0 1 7 0,0-1 4 16,0 0 0-16,0 0-1 15,0 0 0-15,2 0 0 16,-2 0 3-16,2 0-1 16,0 0-2-16,0-1 1 0,0-1 0 31,0 2 1-31,-2-1-1 0,2-2-1 16,2 3 0-16,0-2 1 15,-4 1-1-15,0-1 0 16,4 2 1-16,-4-2-1 15,0 1 1-15,0-1 0 16,0 2 0-16,0 0 0 0,0 0 0 16,0-1 1-16,0 1-2 0,2 0 2 15,-2 0 0-15,0 0-1 16,0 0 0-16,0 0 0 16,0 0 1-16,0 0 1 15,0 0-1-15,0 1 2 16,0 2-3-16,0 4 1 0,0 1-2 15,0 7 2-15,0 2-1 0,0 2-2 16,-2 4 3-16,2 2-1 16,-4 3 0-16,-2 0 0 15,4 2 1-15,-2-1-1 16,2-4-1-16,2-2 1 16,0-8 0-16,0-2 0 0,8-12-8 15,2-5-48 1,0-10-74-16,6-2-34 15,-3-2-223-15</inkml:trace>
  <inkml:trace contextRef="#ctx1" brushRef="#br0">2090 7622 0,'-80'-32'15,"-11"11"-15,-16 15 16,21 17-16,-15 16 15,15 42 1,86-69-16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10-08T17:10:49.78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5293 12862 0,'0'0'0,"0"0"15,0 0-15,0 0 16,0 0-16,0 0 16,-64-62-1,34 51 1,-2-5-16,-9-8 16,-10-7-16,-11-3 15,-10-5 1,0 3-16,3 5 15,-8 3 1,-10 3-16,-3 5 16,4 8-16,6 6 15,0 8 1,1 5 0,2 4-16,9 0 15,10 2-15,5-1 16,7-3-1,3 1-15,3 0 16,6-1 0,3 1-16,7 3 15,7 1-15,14 6 16,10 8 0,-7-28-16,0 0 15,0 0 1</inkml:trace>
  <inkml:trace contextRef="#ctx0" brushRef="#br0" timeOffset="1232.07">4801 12500 0,'0'0'0,"0"0"16,0 0 0,0 0-16,-69 25 15,34-27-15,-7-3 16,-6 1 0,-9 1-1,1 1-15,1 7 16,-4-3-16,-6 5 15,-4 4-15,0 1 16,4-2 0,11 2-1,0 0-15,-2-3 16,-5 5-16,0-1 16,3-1-1,7 3-15,10 6 16,5 4-1,0 4-15,3 12 16,1 7-16,5 0 16,5-5-1,8-2-15,6-2 16,7 2 0,5 2-16,9 11 15,6 6 1,6 0-16,5-9 15,4-3 1,5-2-16,1-3 16,0-2-16,-1 0 15,4-5 1,8-1-16,13-9 16,4-5-1,-3-10-15,-4-4 16,2-4-16,7-3 15,7-1 1,3-5 0,-6 2-16,6-4 15,11 2-15,1 2 16,-8 3 0,-3-3-16,5 2 15,7-1 1,-8 1-16,-11-8 15,-6 0-15,-6-5 16,-6-2 0,-8-6-1,-11-2-15,-12-3 16,-13-3-16,-10-3 16,-11-3-16,-11-2 15,-12 0 1,-16-2-1,-14-6-15,-11-7 16,-3-8-16,-9 1 16,-11 1-1,-8 5-15,4-11 16,-9-22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9T22:11:17.60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1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9T22:11:17.894"/>
    </inkml:context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3830 8719 302 0,'0'0'243'16,"0"0"-70"-16,0 0-36 0,0 0-58 16,0 0-21-16,0 0-20 15,0 0-10-15,0 0-12 16,0 0 1-1,0 0 4-15,0 0-6 16,0 0-1-16,0 0-4 16,-8 23-2-16,8-23 0 15,-4 4-1-15,0-3 0 0,2-1 7 16,-2 4-1-16,2-2-3 16,0 1 3-16,-2 0-5 15,0-1-2-15,4-1-1 0,-6 2-6 16,2-2 2-16,0 1 2 15,0 1-2 1,0 0 0-16,0-1 1 0,-4 2 0 16,2 0-1-16,0 0-1 15,4 1 4-15,-6-3 2 16,2 2 0-16,2 1 1 16,-2 0 2-16,0 2 5 15,-1-1 0-15,-1 2-3 16,2 0-5-16,-2 0-1 15,-2 2-3-15,2-2-1 0,0 1-1 16,0 0 2-16,0 0-2 16,2 0 1-16,-6-2 0 15,4 3-1-15,2-1 1 0,-4 0 0 16,2 0-1-16,0 1 1 0,-2-1-1 16,2 1 1-16,1 3 1 15,-7-3 0-15,4 3 0 16,0 0-1-16,-4-1-1 15,2 2 2-15,-2-1-2 16,2 2 0-16,-6 1 5 0,4-1-2 16,-2 1 0-16,3 2-3 0,-3-1 4 15,0 2-1-15,2 1-1 16,-2-1 0-16,0 1 1 16,0 1-1-16,-2-2-1 15,2 1 0-15,-1-1-1 16,1 0 0-1,-4 0 2-15,4 2-2 0,-6 0 1 16,2 2-1-16,2-1 0 16,0 2 2-16,-3-1-2 15,3 0 0-15,2-2-2 16,-2 3 4-16,0-2-4 16,2-2 2-16,-4 3 0 0,0-1 1 15,1 0 1-15,-3 0-2 0,0 1 0 16,0-1 0-16,0-1 1 15,2-2-3-15,-2 1 6 16,3-3-1-16,-3 2 0 16,2-1 0-16,0 0-2 15,-2 1 1-15,-4 1 0 0,1 1-2 32,-1 0 2-32,0 5-2 0,0 0 1 15,2 0 2-15,2 2-2 16,1 0-2-16,3-2 10 15,-2 1-1-15,2-2-3 16,0-1-1-16,0-2-1 16,-4 2-2-16,0-1-2 0,-1 1 1 15,-3 0 2-15,4 3-3 0,-8 1 2 16,2 0-2-16,3 1 2 16,-3-1 0-16,4 0 0 15,0-4 2-15,2-1 2 0,2-1 6 16,4-2-1-16,5-2 2 15,-7-2-8-15,6 0-1 16,0-1 1 0,0 0-3-16,-2-1-1 15,2-1 0-15,2 0 1 16,-4-1 0-16,2 2-1 16,-2-4 0-16,6 3-1 0,-5-2 1 15,1 1 0-15,0-2 1 16,2 2-2-16,-4 0 1 15,2-3-1-15,0-1-3 0,2 1 4 16,2-2-4-16,-4-2 4 16,2 3-2-16,2 0 4 15,-10-1-5-15,3 5 2 0,-3-1-3 16,-4 3-12-16,0 0-1 16,0-1 0-16,2-3 2 15,4-1 13-15,1-3-2 0,7-3-2 16,0-2 4-16,8-1-1 15,0 0-3-15,0-2 0 16,0-2 11-16,4 3 4 0,-4-1 5 16,0 2-3-16,0 0 0 31,0-2-20-31,0 0 11 16,-4 0-4-16,0 2 3 0,-2-3-6 0,4 2 0 15,0-3-1-15,2 4 5 16,0-2-2-16,2-1 5 15,2 2-1-15,0-2 2 0,0 3-4 16,0-1 2-16,-2 0 0 16,0 1 1-16,-2 0-3 15,0 0 3-15,0 0-2 16,0 0-5-16,2 0 0 16,-2 0 3-16,0 0 3 0,2 0 0 15,-2 1 0-15,4 0 0 16,-2 1 1-16,1-1-4 15,1 0 3-15,0-1-3 16,0 1 5 0,0 1-5-16,2 0 5 15,2 2-3-15,-4-2 4 16,2 2 2-16,-2 2 4 0,4 0-3 16,-4 1 2-16,4-2 1 15,-2 3 0-15,2 0-1 16,0-1-2-16,0 0 1 15,-2 2-4-15,2-1 2 0,0 1-2 0,-2 2 4 16,0 1-2-16,4-3-4 16,-6 3 4-16,1 0-2 15,3-3 1-15,0 3 0 16,-2 0 4-16,2 2-4 0,0 0-3 16,0 3 5-16,-2 1-3 15,2 2-4-15,0 0 3 0,0 2-3 16,0-1 1-16,6 1 1 15,-6 0 2-15,6-1-5 16,-6-2 3-16,6 3-2 16,-3-3 3-16,3 0-2 15,0 0-3-15,2 0 3 0,-4-1 1 32,6 2 0-32,-6-1-2 0,6 2 0 15,-4-1 1-15,4 0-1 16,1-3 0-16,-3-1-1 15,4 0-1-15,0-2 1 16,-2 0 0-16,0-3 1 16,0 4 1-16,1-2 2 0,-5 0-2 15,2 0-3-15,0 2 2 0,-2-1 2 16,4 2-1-16,-6 1-1 16,2-1-2-16,2-1 3 15,2 3 0-15,-7 1 9 16,7-1-5-16,0 2 5 15,-4-2-2-15,6 3 0 0,-6 0-2 16,2 0-2 0,2-1-1-16,-2 0-2 15,3 4 0-15,1-1 0 16,2 0 0-16,0 0 1 16,2 2 0-16,-2-2-4 15,1 0 6-15,1-1-3 16,2 0 0-16,0-1-3 0,-4-2 6 15,4 0-4-15,-4-1-3 0,-3-1 3 16,3 0 0-16,0 1 1 16,0 0 1-16,0-1-2 15,-4 1-2-15,2-1 3 16,-3-1-1-16,5 2 2 0,-6-2-4 16,2 1 2-16,4-3 0 15,-6 3 2-15,4-2-2 0,-1 0-2 16,3 0 3-16,-4 2-1 15,4-2 0-15,-2 4 2 16,2 3-2-16,-2 1 4 16,-1 3 0-16,3 2 3 0,-2 2-5 15,2 0 1-15,-2 1 3 16,2-1-5 0,0-1 2-16,1 2 3 15,1-2-4-15,2 0 1 16,0-1 0-16,0-1-1 15,-4-2 3-15,-1-1-3 0,1-1 0 16,-2-2-2-16,-2-1 1 16,-2-2 3-16,2 1-4 15,-8-3 2-15,6-1-3 0,-8-2 3 16,-2-1-3-16,1-4 2 16,-3-2 1-16,0-3-2 15,-2-3-5-15,-2-1-22 16,2-6 17-16,-2 0 12 0,0-3-3 15,0 4-11-15,0-1-3 16,-2 4 4 0,0 0 2-16,2 1 3 15,0 2 8-15,0-1-1 16,0 0 2-16,0 1-3 16,0 0-2-16,-2-2 1 15,2 1-1-15,0-1 1 0,0 0 1 16,0 0 0-16,0 0-2 15,0 2 4-15,0-3-3 0,4 2 5 16,-2 0-4-16,2-1 5 16,0 1-3-16,2 1 0 15,-2 0 0-15,-2 0-1 0,2 0 0 16,-2 0 0-16,2 0-2 16,0 0 0-16,2 0-1 15,-2 0 2 1,-4-2 2-16,4 0-6 15,0 1 1-15,0-1 1 0,0-2 1 16,2 0-3-16,2-1 4 16,-4-1 0-16,4-1-1 15,-2 2 1-15,2-1 1 16,0-1-3-16,2 0 2 16,-2-2 2-16,-1 1-3 0,7-2 0 15,-6-2 2-15,4 1-2 0,2-3 1 16,0 1 0-16,0-2-1 15,2 1 1-15,0-4 2 16,2-1-2-16,3 0 0 16,1-1 0-16,2-3 0 15,4 0-1-15,2-3 2 0,0-2-2 16,-1-2 3-16,3-1-2 0,0-5-3 16,4 2 6-16,-1-2-6 31,1 0 4-31,4 1-1 0,-2-1 1 15,5 1 1-15,1-1 0 16,0-1-3-16,1-1 5 16,-1 1-5-16,-2-1 4 15,2 3-3-15,-5-1 1 0,1 3-1 16,-4-1 0-16,4 0 1 16,-5-2-1-16,3 2 1 15,2-1-1-15,-3-3 0 16,3 0-3-16,0-3 6 0,0 1-5 15,-1-3 3-15,-1 0 1 16,-4 0-4-16,0 2 2 0,1 1 3 16,-5 0-4-16,-2 3 3 15,2 1-1-15,2 2 0 16,-5 1 0-16,7 2-2 16,-4 1 4-16,2 1-3 15,2 2 2 1,3-1-3-16,-3 2 2 0,-4 0-1 15,2 0 0-15,-5 4 1 16,-1 1-1-16,-6 2 1 16,0 1 1-16,-6 3-3 15,2 3 1-15,-6 0-3 16,2 3 5-16,-8 1-2 0,4 2-2 16,-3-2 5-16,3 1-4 0,-2-1 1 15,0 2-2-15,2-1 5 16,2 0-3-16,-6 0 0 15,2 2 1-15,0 0-2 16,0 0 4-16,-2 3-5 16,-4 0 4-16,0 2 1 0,0-1-5 15,2 0 2-15,-2-1-1 0,0 2 0 16,2-2-1-16,0-1 3 16,0-2-2-16,2 0 0 15,-2-1 1-15,6-2-2 16,-8 3 4-16,4-1-1 15,-2 1-3-15,0 1 2 0,-2 1 0 32,2 0 0-32,-2 1 1 0,0 0-2 15,0-1-1-15,0 2-1 16,0-3 2-16,0 4 3 16,0-4-5-16,-2 2 5 15,2-1-5-15,0 3 6 16,-2-1-6-16,2 0 3 0,0-1 1 15,0 2 0-15,0 0 1 0,0-2-5 16,0-1 2-16,0-1 2 16,0 0-3-16,0 0 4 15,0 0-4-15,0-1 4 16,0 1-4-16,0 0 2 0,-2 0 0 16,2 1-1-16,-4-2 1 15,0 2 0 1,0 0 0-16,2-2 0 15,-2 0 0-15,2 0 1 16,-2-1-4-16,2-1 3 16,2 2 0-16,-4-2-1 15,0 0 2-15,0 2-1 0,-2-2 2 16,2 0-2-16,0 1 0 16,0-2 0-16,-6 1-2 0,4-1 3 15,0-1-3-15,2 0 4 16,-4 0-3-16,5-1 2 15,-1 1-4-15,-2 0 5 16,2 0-2-16,0 2 1 0,-4-2-4 16,2 1 6-16,-2 3-3 15,4-1-1-15,-8 0 2 0,4 2 2 16,2-4-6-16,-6 4 5 16,4-5-2-16,-2 1-1 15,0-2-2-15,2-1 2 0,-4 0 1 16,0-2 0-16,3-1 0 15,-5 1 0-15,0 0 0 16,-2 1 1 0,-2-1-1-16,-2-1 0 15,2 3 0-15,-6-3 0 16,3-1 0-16,-3-2 1 0,0-1-2 16,-2-2-2-16,0-3 5 15,-2-2-4-15,-1-2 2 16,-1 0-1-16,0-1 0 15,-4-2 4-15,-3 2-6 0,1-3 6 16,-2-2-3-16,-2 0 0 16,-3-1-3-16,1-3 4 0,-2-1-1 15,0 1 0-15,3-2 0 16,-3-2-1-16,2-1-1 16,1 0 3-16,-1 2 1 15,2-2-2 1,-2 0-1-16,5 2 2 15,-9 0-1-15,6 0-2 16,-5-2 2-16,3 0 0 0,4 1 5 16,-6-2-3-16,7 0 1 15,-1-1 1-15,0-2-3 16,3 0-1-16,-3 1 2 16,2-2 0-16,2 0-1 0,-7 1-3 15,5 0 2-15,-6 0 1 16,2 0 0-16,1 1 0 0,1 1-1 15,2 3 0-15,2-1 2 16,5 4 3-16,-1 4-11 16,4 2-1-16,0 4-1 15,4 2 3 1,2 6 2-16,6 1 0 16,-1 4 1-16,5 1-1 0,2 2-4 15,2 3-4-15,4 4-7 16,0 1-17-16,2 2-8 15,0 1 7-15,0-1-7 16,0 0-47-16,0 0-93 16,8 2-101-16,6 0-192 0</inkml:trace>
  <inkml:trace contextRef="#ctx1" brushRef="#br0">0 4821 0,'0'-21'16,"0"37"-16,0 176 0,0-192 16</inkml:trace>
  <inkml:trace contextRef="#ctx0" brushRef="#br0" timeOffset="9347.23">17200 8775 280 0,'0'0'191'0,"0"0"-96"16,0 0-40-16,0 0-31 15,0 0-12-15,0 0-8 16,0 0 1-16,0 0 5 16,8-28 29-16,-10 28 8 0,-6 0-11 15,4 0 3 1,-2 0-2-16,-2 1-1 15,0 3-3-15,0-1-10 16,-2-1-7-16,0-1-2 16,2 0-3-16,0-1 4 15,1 0-1-15,-1 0 3 16,-2 0 1-16,2 0 3 0,0-1-1 16,-4 0-6-16,0 1-3 0,0 0-3 15,-2 0-3-15,0 0-1 16,-2 0 0-16,0 0-2 15,1 0-1-15,-1-1-3 16,0-2 3-16,0 0-2 0,2 0 1 16,-6-2 1-16,2 1-2 15,-4 2 2-15,5 0 0 0,-7 2-1 16,2 0 2-16,-2 0 0 16,0 0-1-16,0-1-2 15,0-1 1-15,3-1 0 16,-1-2-1-16,-2-1 1 0,2-2-1 15,0-1 1-15,0 2 0 16,5 0 2 0,-9-2-3-16,4 5 2 15,-2 1-1-15,0 0 2 16,2 3 0-16,-2 0-1 16,3 0 0-16,-1 0-2 0,2 1 2 15,2 1-1-15,0-1 1 16,2 0-1-16,0 2 1 15,0-1-1-15,3 1 1 0,-3 1 0 16,2 3-1-16,-2-2 1 16,0 3-1-16,-2-2 1 0,4 1-1 15,-2 0 8-15,2-2-3 16,-1 0-3-16,1-2-2 16,0 1 0-16,0 0 1 15,-2-1-1 1,0 1 3-16,2 3-4 15,-4-3 2-15,0 2 1 0,2 1-4 16,-1-3 3-16,-3 1-1 16,2 0 0-16,-2-1 0 15,0 1 0-15,0 0 1 16,2 0-1-16,-5 0 1 16,1 2 0-16,0-1-1 0,0 2 0 15,-2-1 1-15,4 2-1 0,-4 0 0 16,3 0 0-16,-1 1 1 15,0 2-2-15,4-2 2 16,-6 0-1-16,4 1 0 16,-2 0 0-16,1 0 0 15,1 0 0-15,-2 2 0 0,0-1 1 16,0 0-2-16,0 2 2 0,1-1 0 16,1 0-2-16,-6 0 2 15,4-1-1-15,0 3 0 16,-2 1 2-16,0 0-1 15,1 3 0-15,-1-1 0 0,0 3 3 32,-2 0 4-32,0-1-3 15,4 2-2-15,-5-1-3 0,3 0 0 16,0-3 1-16,2 1-1 16,2-2 1-16,0 0 1 15,1 3 3 1,1-2 8-16,4 2-3 0,-6 1 4 15,4 0-2-15,0 2-8 0,2-1 2 0,2-1 5 16,-6 1-6-16,6 0-2 16,-5-2-1-16,3 0 0 15,0 1 1-15,0 0 0 16,2 0-1-16,-4 0 0 16,4 1 7-16,-4-1-1 0,4 2-1 31,-4-1-5-31,5-2 1 0,-3 1-2 15,2-2 0-15,2 0 0 16,0-3 1-16,4 1-2 16,2-1 6-16,-4 0 14 15,2 1 1-15,0 0-2 16,0 2-1-16,-4 1-7 0,2 4 1 16,0-2-4-16,-2 1-4 0,2 1-2 15,2-1-1-15,4-2 2 16,-3 0-2-16,3-2 1 15,2-1-2-15,0 1 0 16,0 0 1-16,-2-1 0 16,0 2 0-16,-2 1 0 0,0 4 0 15,-2 0-1-15,-4 4 1 0,2 1-1 16,0 0 1-16,-2-1 1 16,0 0-3-16,4-1 3 15,-2-1-1-15,4 1 0 16,0-4 0-16,2 3 0 0,2-2 2 15,0 1-2-15,0-1-1 32,-2 1 2-32,0 0-2 0,-2 1 1 15,4-1-1-15,-8 1 1 16,2 1-1-16,2 0 1 16,-2 1-1-16,2-2 1 15,2 1 0-15,2-1 1 16,-4-3 0-16,4-3 2 0,4 1 2 15,2-4 0-15,0 0-4 0,-2-3 1 16,2 0 0-16,2 1-1 16,-6-1-1-16,2-1 0 15,0-2 1-15,-2 2-1 0,2 0-1 16,2-1 0-16,-6 0 1 16,6 2 0-16,-2 0-1 31,0 3 2-31,2-1-1 0,0 3 0 15,0 2 0-15,2-1 0 0,-2 4 0 16,4-2 0-16,-4 4-1 16,2 2 2-16,3-1-3 15,-1 0 2-15,2 1-1 16,2-1 0-16,2-5-1 0,-4 1 2 16,6-2-2-16,-8 0 1 15,6-1 1-15,-6 1-1 16,2-1 1-16,-2 1-1 0,-1 0 0 15,3-1 0-15,-2 1 0 16,0-2 0-16,2 0-1 16,0-3 2-16,0-1-1 15,0-2-1 1,2-1 1-16,0 0 0 16,0-2-1-16,-2-2 2 15,-1 1-1-15,1-1 0 0,0 0 1 16,-6 0-1-16,2 1 1 15,0 0 0-15,-2 1 0 16,0 0-2-16,0 1 2 16,0 0-1-16,0 1 1 0,0-2-2 15,0 2 1-15,0 0 0 0,2-2 1 16,-2 2 1-16,2 1-1 16,4 0 2-16,-4 0-5 15,1 1 3-15,3 0 0 16,-4 1 0-16,2-1-1 15,2 3 2-15,0-2-1 0,0 4 0 0,2-2-2 16,0 1 1-16,2 3 0 16,0-3 1-16,3 1-1 15,-3 1 0-15,4-1 0 16,0 0 0-16,2-2 0 16,-2-1 0-16,0 0 0 15,2-1-1 1,-1 0 1-16,-1-2 0 0,2-2 0 15,-2 0 0-15,2-2 0 16,0-1-1-16,-1 2 1 16,1-1 0-16,0 0-2 15,0 0 2-15,0 0 0 16,0 0 2-16,2-1-2 0,-7-1 0 16,5-1 2-16,0 2-4 0,0-1 2 15,2 1 0-15,-2-2 1 16,-2 2-1-16,1 0 0 15,3 0 0-15,-2-1 0 16,2-2 0-16,-2 1-1 16,0 1 2-16,-3-1-2 0,1-2 1 31,2 1 1-31,-4-1-1 0,2 2 0 16,-2-1 0-16,2 0 0 15,-2-1 0-15,1-1 0 16,-1 0 0-16,2 1 0 15,-2 0-1-15,2 0 2 0,0-1 1 16,-4-1-5-16,2 2 4 16,3 0-2-16,-7-1 2 0,6-1-1 15,-2 1 1-15,0 1-2 16,2-2 2-16,2 1-2 16,-1-4 1-16,1 2-1 15,4-2 1-15,-2 0-2 0,0 0 2 16,0 0-1-16,-1 0 1 15,1 0 0-15,0 0 1 0,-2-1-3 32,2 0 2-32,-6 1 1 15,2 0-1-15,1 0 3 16,-1 0-6-16,4 0 3 16,-6 0 3-16,4 0-5 0,0 0 1 15,2 0 5-15,-1 0-7 16,3 0 3-16,0 0 0 0,2 0 0 15,0 0 0-15,-1 0 0 16,1 0 2-16,0 0-2 16,0 0 0-16,2 1 0 0,-1-1 0 15,3 0-2-15,0-1 2 16,2-2 0-16,-2-1-1 16,-1-1 1-16,1 3 1 0,0-1 2 15,-2-1-4-15,-2 2 1 16,-1-1 1-16,1 2-1 0,0-2 0 15,-2 0 0-15,2-1 0 16,-3-1-1-16,3-4 1 16,-2-1 0-16,0-2 0 15,0-2-2 1,-2 0 2-16,-3-3 0 16,1 1 0-16,-6 2 0 15,2-2-1-15,4-1 2 0,-6 3-1 16,2-5 0-16,3 1 2 15,3-2-4-15,2 2 5 16,0-2-6-16,2 1 5 16,-2 1-4-16,-1 0 4 0,3-1-2 15,0 1 0-15,2-2 0 16,-2 1-2-16,-1-1 4 16,1 1-2-16,0 0 0 0,-2 0-2 15,-2-2 4-15,0 0-2 16,-1 0 0-16,1 2 0 15,-4-5-2 1,2 1 1-16,0 0 2 16,2-3-3-16,-3-2 3 15,3 0 0-15,-4-2-1 0,0 1-2 16,0 2 3-16,0 2-1 16,-4-1 0-16,0 3 0 15,1-2 0-15,-3 1 1 16,2 0-1-16,2-4 0 0,0 0 0 15,2-1 2-15,2-1-2 16,-6 0 0-16,3-1 0 0,1 1 0 16,2 1 0-16,-2 1 0 15,-2 0 0-15,0-1 0 16,0 1 0-16,-2-1 0 16,-3 2 1-16,-1 3-1 0,-2 0-1 15,-2 2 1-15,0 4 0 16,-2 1-2-16,0 1 2 0,2-1 0 15,-4 1-1-15,2-3 1 16,-2 0-1-16,6 0 1 16,-8-2-1-16,2 0 0 15,0-2 1 1,0-1 0-16,-2 1-1 16,-2-1 2-16,4 2-1 0,-4 0 0 15,0 0-2-15,0 1 2 16,-2-1 0-16,0 0 1 15,-4-2-2-15,2 1 1 16,0 0 0-16,2-3-1 0,-4 0 1 16,2-2 1-16,2-1-1 15,-2 0-1-15,2-3 2 0,-2 1-1 16,0-1 0-16,0-3 0 16,-2 1 0-16,0 0 0 15,-2 1 0-15,2 0-1 16,-2-1 1-16,0 0 1 15,2-3-1 1,-3 2 0-16,-1-2 1 16,0-1-2-16,0-3 1 0,-2 3-2 15,0 0 1-15,0-3 2 16,0 2-1-16,-2-2 1 16,0 3-1-16,0 0-1 0,-2 1 1 15,3 0 0-15,-5 3 0 16,4-1 0-16,0 1 0 0,-2-2 0 15,2 1 0-15,0 0-2 16,0-1 2-16,-2 2 1 16,2-2-2-16,-1 0 1 15,-3 2-1-15,0-1 2 16,-2 0-2-16,-2 5 0 0,0 1 2 16,0 3-3-16,1 2 2 0,-5 4-2 15,2 1 1-15,0-1 0 16,0 0 2-16,-2 0-1 15,3-2 0-15,-1-2-2 0,0 1 3 16,-2 2-1-16,0-1 0 16,0-1-1-16,1 4 1 15,-3 0 1 1,2 1-1-16,-2-2 0 16,0 0 0-16,3-2 0 15,-3 4 0-15,0-2 1 16,2 1-2-16,0 1 1 0,-2 1 0 15,3 1-1-15,-1 2 2 16,0 0-1-16,-2 0 0 16,0 5 0-16,1 0 0 0,-1 2 0 15,-2 2 1-15,0 2-3 16,2 0 2-16,1 1 0 16,1-1 0-16,0 2 0 0,2-1-1 15,2-1 1-15,0 2 2 16,0-2-3-16,5 1 2 15,-5 0-2 1,4 2 0-16,2-1 2 16,-2 1 0-16,4-1-2 15,0 1 2-15,0 0 0 16,2 0 0-16,1 0 0 0,1 0-1 16,0 0-10-16,-2 0-17 15,2 0-7-15,0 0-17 16,0-3-36-16,4 3-50 0,4 2-114 15,6 12-384-15</inkml:trace>
  <inkml:trace contextRef="#ctx1" brushRef="#br0" timeOffset="9124.11">13341 5302 0,'0'0'0</inkml:trace>
  <inkml:trace contextRef="#ctx0" brushRef="#br1" timeOffset="52627.2">20853 4709 364 0,'0'0'167'0,"0"0"-8"0,-38-37-45 16,26 22-41-16,-2-1-20 16,6 1-13-16,2 0-21 15,3 0-9-15,3 1 3 0,7 1 33 16,5 0 10-16,6 2-22 0,4 2-12 16,2 4-1-16,4 5-4 15,-6 1-6-15,1 9-4 16,-3 6-4-16,-4 4-1 15,-8 5 0-15,-8 5-4 16,-4 1 1-16,-10 0 1 16,-2-1 1-1,-7-7-1-15,-1-5-1 0,0-9 0 16,0-7-2-16,4-7 1 16,2-9 0-16,2-9-1 15,2-4 2-15,5-4 17 16,3-1 2-16,0 2 0 15,4 6-5-15,2 2-4 16,0 7-1-16,4 4-2 0,4 5 3 0,3 1 13 16,7 4-7-16,4 1-8 15,4 0-5-15,2 4-2 16,2 4 1-16,-5 7 0 16,-3 2-1-16,-4 7 0 0,-8 3-5 15,-6 1 2-15,-4 1 2 31,-10-4 0-31,-6-4 0 0,-2-2-1 16,-7-7 1-16,-1-6-2 16,-4-4 1-16,4-2 0 15,-6-3 1-15,7-5 0 16,5-4 0-16,-2-1 1 16,8-3-2-16,4-3 2 0,8 3-1 15,2-1 1-15,6 1 0 0,10 2 2 16,4 2 1-16,6 2 1 15,5 3-3 1,3 1 1-16,2 3-1 16,2 3 0-16,-7 3 1 0,-3 9-2 15,-4 6 2-15,-10 6-3 16,-6 3 0-16,-6 3-11 16,-4-1-10-16,-10 2 6 15,-4-6 12-15,-4-2 1 16,-4-5 2-16,-3-4-2 15,-3-5 2-15,0-7-1 0,2-2 0 16,2-4 1-16,0-6-1 16,5-4 1-16,3-2 0 15,6-5 1-15,2-3 1 0,8-1 4 16,2-2 2-16,8-1 2 16,6-2 2-16,6 2-3 15,1 4-1-15,7 2-1 0,2 3 0 16,2 9 4-16,0 3-3 15,1 6-3-15,-3 2-2 16,-4 8 0-16,-4 8 0 0,-8 4-2 16,-4 6 0-16,-8 4 0 15,-2-1-1-15,-10-1 0 0,-2-3 1 16,-8-7 0-16,-2-8-1 16,-2-7-1-16,-2-5-1 15,3-12 1-15,-1-8 0 16,4-7 1-1,2-4 0-15,4-4 1 16,2 2 0-16,4 2 1 16,4 3 0-16,2 6 1 0,2 8-1 15,2 5 2-15,6 6 2 16,0 4 20-16,6 3-9 16,0 8-11-16,6 3-1 15,-2 2-4-15,0 7 0 0,0 4 0 16,-7 3-1-16,-3 3 1 0,-8 3-2 15,-8-4 1-15,-5-5 2 16,-7-6-2-16,-6-10-1 16,-4-9 0-16,0-5-1 15,4-13 1-15,1-10-9 16,5-6-13 0,8-2 6-16,2-3 0 0,10 2-8 15,2 4-1-15,12 7-3 16,6 8-4-16,5 4-4 15,5 6 4-15,4 5-13 16,4 2-88-16,2 10-70 16,-3 6-406-16</inkml:trace>
  <inkml:trace contextRef="#ctx1" brushRef="#br1" timeOffset="202770.68">0 5912 0,'187'-326'31,"-43"117"-31,-47-63 0,-65 261 0,21-37 0,-53 48 16</inkml:trace>
  <inkml:trace contextRef="#ctx0" brushRef="#br1" timeOffset="207079.01">7584 4819 287 0,'-22'9'47'0,"2"-7"-41"16,2-5 1-16,4-10-6 0,3-5 6 0,5-3 48 15,4-2 99-15,2-1-14 16,8 0-26-16,3 3-22 16,3 2-14-16,0 0-5 15,6 6-13-15,-2 1-17 16,0 2-18-16,4 3-11 0,0 3-5 31,1 3-5-31,-5 2 1 0,0 11-2 16,-2 6-11-16,-6 6 5 15,-6 3-1-15,-4-1-3 16,-4 1 4-16,-6-6 1 16,-8-7-2-16,-2-6 3 15,2-8-2-15,-3-5 0 0,-1-8-1 16,4-4-4-16,2-4-3 0,4 1 7 15,2 1 3-15,2 2 0 16,2 4 1-16,6 5 0 16,0 4 2-16,2 4 21 15,6 0 26-15,2 5-6 16,6 1-9-16,2 3-10 0,2 3-17 31,0 2-5-31,-1 2 1 0,-3 6 1 16,-2 2-3-16,-10 0-11 15,-4 3 5-15,-4-6 0 16,-10-2-1-16,-2-7 0 16,-3-6 3-16,-3-6-7 0,0-4-16 15,2-7 3-15,4-6 10 16,-2-2 10-16,6 0 2 0,2-1 0 16,6 1 1-16,4 2 0 15,10 3 3-15,0 4 22 16,10 2 12-16,0 5-4 15,8 3-5-15,2 3-5 0,3 8-4 16,-1 4-4-16,-2 3-7 16,-4 5-6-1,-8 1 1-15,-8 1-4 16,-10-1-8-16,-4-3 4 16,-12-5-1-16,-2-7 3 15,-10-9-2-15,2-4 2 0,0-8 1 16,1-8 1-16,1-2 0 15,4-1 1-15,2 0 0 16,4 1 1-16,6 3-2 0,-2 5 2 16,10 0-1-16,6-1 1 15,4 5 8-15,10-3 18 16,6 2-8-16,4 0-5 0,3 5-2 16,7 1-1-16,-4 3 0 15,0 2-8-15,-5 3 0 16,-7 9 0-1,-8 2-1-15,-10 5-15 16,-6 3 1-16,-10 3 4 0,-8 0 2 16,-8-4-9-16,-3-4-8 15,-3-4 4-15,-8-5 8 16,6-8 5-16,1-2 5 16,7-9-2-16,2-7 0 15,6-1 2-15,8-4-1 0,6-1 2 16,4 0 0-16,6 2 2 15,6 2 0-15,6 2 2 0,2 2 7 16,6 3 8-16,1 7 1 16,5 1-3-16,0 5-9 15,-2 7-3-15,-4 10 1 16,-7 6-3-16,-5 6 0 0,-14 6-3 16,-4 2-2-16,-11 0 0 15,-11-1 0-15,-6-7-1 0,-6-5-16 16,0-10-2-16,-1-9 8 15,1-5-5-15,6-14 7 16,6-10 6-16,3-8 2 16,7-4 1-1,8-2 0-15,6 0 3 16,2 4-2-16,12 2 4 0,5 8 16 16,9 8 12-16,2 4 1 15,6 5 0-15,6 4-3 16,-3 3-4-16,5 7-11 15,-6 5-5-15,-2 5-5 16,-9 4-1-16,-9 7-1 0,-10 3-3 0,-6 2-3 16,-12 0-16-16,-9-3-14 15,-9-4-3-15,-4-6 1 16,-8-10 6-16,2-5-3 16,1-5 13-16,5-10 11 15,-2-6 4-15,10-6 5 0,7-3-2 31,3-1 3-31,6-2-1 0,10 7-1 16,4 0 1-16,6 4 6 16,8 5 24-16,5 3 3 15,3 5-1-15,4 2-6 16,0 2-10-16,2 2-9 16,-3 2-2-16,1 9-3 0,-8 2-1 15,-4 7 2-15,-12 3-3 0,-6 3-2 16,-4 3-6-16,-8-1-16 15,-10-2 7-15,-4-6 0 16,0-5-3-16,1-5 9 16,-5-8 1-16,4-6 5 0,0-8 0 15,4-9 2-15,2-4 2 16,7-1-1-16,1-4 2 0,8 0 0 16,4 2 0-16,6 0 1 15,8 3 0-15,7 4 2 16,-3 4 4-16,8 5 14 15,2 7 5-15,2 3-3 0,-3 8-8 16,-1 7-5-16,-4 6-6 16,-4 5-3-1,-8 5 0-15,-8 2-1 16,-8-2-1-16,-10 1-2 16,-6-6-5-16,-8-5-15 0,-1-7 2 15,-3-10 3-15,0-4 1 16,4-10 0-16,5-9 10 15,-1-4 3-15,4-1 1 16,10-2 3-16,4 2-2 0,8 1 3 16,4 2-1-16,10 2 2 15,10 2 3-15,2 3 10 16,5 0 6-16,5 3-3 0,6-1-3 16,-1 3-4-16,1 3-4 15,-2 2 0-15,-10 4-4 16,-4 3 2-1,-13 6 1-15,-7 2-5 16,-8 6-2-16,-9-1-4 16,-9 1 3-16,-6-1-8 0,-4-4-8 0,0-5 1 15,0-4-9-15,7-3-3 16,1-8-5-16,6-6-38 16,6-4-46-16,8 2-69 15,6-1-64-15,14 5-480 16</inkml:trace>
  <inkml:trace contextRef="#ctx0" brushRef="#br1" timeOffset="212419.69">3967 8644 401 0,'6'-4'300'0,"2"-1"-125"0,-4-4-63 16,-4-1-39-16,0-4-6 16,-4-2-17-16,-4-1 5 15,-2-2 0-15,-6 1-8 16,-2 3-6-16,-4 1-11 16,-4 3 1-16,-3 7-3 0,3 4-5 15,-4 4-5-15,0 10-4 0,2 8 0 16,3 9 3-16,1 8 0 15,2 10-7-15,0 5-4 16,4 10-1-16,6 3-4 16,-2 2 3-16,8-2 2 15,6-6-1-15,6-9-2 0,12-18-1 0,14-17-1 16,10-17-1-16,5-16-9 16,9-19 10-16,-4-12 5 15,-9-7 6-15,-5-3 2 16,-12-2-7-16,-12 3-7 15,-8 0 2-15,-6 2-1 16,-12 0 0 0,-6 5-1-16,-6 2-13 0,-4 7-35 15,-5 12-12-15,-1 10-42 16,-4 17-52-16,2 10-116 16,2 16-231-16</inkml:trace>
  <inkml:trace contextRef="#ctx0" brushRef="#br1" timeOffset="214053.58">17132 8738 401 0,'0'0'144'16,"36"-4"9"-16,-16-4-33 15,0-1-25-15,0-2 13 0,-4 1-10 16,-2-1-17-16,-6-2-3 16,-4 0-14-16,-6 0-14 15,-8-3 3 1,-8-2 1-16,-10 1-11 16,-4-2-14-16,-4 2-8 15,-1 6-12-15,-5 3-3 0,0 8-2 16,1 9 2-1,-1 11 0-15,-4 11 0 0,6 7 0 16,3 6-3-16,7 4 0 16,10 2-3-16,16 0 1 0,10-3 1 15,22-6-3-15,21-5 0 16,21-8-5-16,13-9-2 16,7-9-5-16,1-10 7 0,-5-7 4 15,-17-11-1-15,-13-9 1 16,-23-6 6-16,-15-9-4 15,-12-6-4-15,-12-3-1 0,-12-5 1 16,-7 2 4-16,-9 0 1 16,-2 2 0-16,-2 4 1 15,-1 5-1-15,1 7-26 0,4 12-96 16,4 11-97-16,1 13-244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9T22:21:29.3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3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9T22:21:46.821"/>
    </inkml:context>
  </inkml:definitions>
  <inkml:trace contextRef="#ctx0" brushRef="#br0">14268 10860 296 0,'0'0'95'0,"0"0"15"16,8 28-32-16,-6-21-39 16,0 0 54-1,-2 2-43-15,0-5 1 16,0 1-4-16,2 0-4 16,-2-4 2-16,0-1 16 0,2 0-19 15,2-1-40-15,-2-4 11 16,2 0 2-16,0-4-1 15,-4 0 0-15,0-2-4 16,0-1-3-16,0 2-4 0,0-3 2 16,-4 1 0-16,-4-3-1 15,0-1-3-15,2 2 1 16,-8-2-2-16,2-1 1 0,-8 1 2 16,3-1 5-16,-5-2 2 15,0 2 3-15,-4-1-8 16,0-3 1-1,-4 0-4-15,5-2 0 16,-9-1 0-16,4 1-2 16,0-3 0-16,-2 2 1 0,3-1 0 15,-1 1 0-15,-4-2 0 16,2 1-1-16,1-1 2 16,-1 2-1-16,2 1 1 15,-4 2 0-15,0 2 2 0,1 2-3 16,-3 4 1-16,0 5 2 0,0 1-2 15,1 3 2-15,-1 3-1 16,2 1 1-16,-2 7-1 16,3 1 1-16,1 4-2 15,0 2 1-15,6 2-2 16,-4 1 1-16,1 2-1 0,1 0 0 16,0-2-1-16,2 0 1 15,-2-2-1-15,1 0 0 0,-1-3 0 31,-2 0 0-31,2-1-1 16,0-1 1-16,0-1 0 0,3-1 0 0,-3 1 1 16,-2 0-2-1,0 2 2-15,0-1 0 16,-5 5-1-16,1 1 0 0,4 2 15 16,0-1 5-16,5 4-4 15,-1 0 3-15,6 0 18 16,2 0-2-16,4 3 1 15,-6-1-8-15,6 4-4 16,2-2-3-16,4 3-6 0,-2 0 2 16,5 3-9-16,-1 0-5 0,4 3 0 15,0 1 0-15,2 2-3 16,0-3 1-16,0 2 0 16,2-1-1-16,4 0 1 15,0 0-1-15,3 0 1 0,-1-1-1 31,2-2-1-31,4-2 2 0,-2-3-1 16,2-2 1-16,0-2-3 16,4-2 1-16,2-1-1 15,0-4 0-15,5 0 0 16,1-4 0-16,4 1-1 16,0-3 1-16,2 0 1 0,-1-2 2 15,5 1 0-15,0-2 0 0,2 2 0 16,-1-2-1-16,3 0 0 15,0 0 1-15,0 0-1 16,-1 1 1-16,1-2-1 16,0 2 0-16,1-2 0 0,3-1 0 15,4-1-1-15,1-3-1 16,3 0 1 0,4-1 0-16,-3-1 0 15,1-3-1-15,2-2 1 16,-5 0 0-16,1-2-1 15,2-1 1-15,-5 1 1 16,3-3 0-16,-1 2-1 0,5-1 0 16,-4-3 1-16,-1 1-1 15,1-2 1-15,-4 0 0 0,-3 0 0 16,-1-3-2-16,-6 0 1 16,-2-4-1-16,-5 0 1 15,-3-3 4-15,0-3-1 0,-4-2 0 16,-8-3-1-16,-2 1-1 15,-8-2 0-15,-4 0 0 16,-4 0-1-16,-12 3 1 0,-8-1 0 16,-8 0 3-16,-6 1 2 15,-1-3 0-15,-5 0 1 16,4-1-40-16,0 1-23 0,7 2-68 16,3 5-49-16,6 5-96 15,10 7-227-15</inkml:trace>
  <inkml:trace contextRef="#ctx0" brushRef="#br0" timeOffset="10128.92">4144 11597 441 0,'-4'9'200'16,"4"3"-48"-16,-4 2-28 0,2 0-35 16,-2 5-12-16,0 4-9 15,0 3-11 1,0 5-11-16,-4 3-7 16,2 2-5-16,-2-2-11 15,0-2-12-15,2-4 0 16,0-4-3-16,2-8-3 15,0-4-1-15,2-6-3 0,2-3 0 16,0-3-5-16,0-4-7 16,6-4 9-16,4-3 1 0,4-1 2 15,8 2 1-15,0 1 0 16,3 6 5-16,5 3 10 16,2 8-1-16,2 6 2 15,0 9 8-15,-1 3-2 0,-7 8-10 16,-4 2-8-16,-12 0-3 15,-10 3-5 1,-10-3 1-16,-12-4-1 16,-12-6-3-16,-3-7 1 15,-5-8-10-15,0-7-21 0,0-8-17 16,5-11-24-16,-1-11-14 16,4-8-44-16,4-5-46 15,9-6-66-15,5-2-274 16</inkml:trace>
  <inkml:trace contextRef="#ctx0" brushRef="#br0" timeOffset="10414.35">4102 11629 794 0,'0'0'189'0,"28"4"-37"15,-4-4-68 1,7-6-34-16,9-3-9 16,8-3-14-16,-5 2-15 0,3 0-7 15,-2 1-1-15,-6 3-4 16,-7 2-28-16,-5 3-74 15,-4 1-81-15,-2 6-127 16</inkml:trace>
  <inkml:trace contextRef="#ctx0" brushRef="#br0" timeOffset="11395.87">4853 11798 547 0,'0'0'206'16,"0"0"-47"-16,0 0-19 15,26 28-35-15,-13-17-11 0,7 5-19 16,6 1-17-16,0 5-12 16,6 0-8-16,0 2-11 15,-1 1-11-15,3-1-10 16,-8 2-3-16,0-4-2 0,-10-2-1 16,1-4-37-16,-7-4-37 15,2-7-34-15,-2-4-101 16,2-1-93-16,-2-8-177 0</inkml:trace>
  <inkml:trace contextRef="#ctx0" brushRef="#br0" timeOffset="11665.66">5204 11707 454 0,'0'0'407'0,"-18"38"-227"16,7-13-39-16,-1 3-77 0,-2 3-14 15,-8 4-28-15,0 5-21 16,-4 0 11-16,0 2-12 16,2 0-8-16,1-4 15 15,3-2-28-15,-2-8-34 0,4-6-26 16,6-5-64-16,-2-5-57 0,8-2-226 15</inkml:trace>
  <inkml:trace contextRef="#ctx0" brushRef="#br0" timeOffset="12082.48">5472 12201 723 0,'0'0'202'0,"0"0"-36"0,0 0-91 16,0 0-55-16,0 0-14 0,0 0-16 16,0 0 10-16,0 0-25 15,12-29-81-15,2 17-99 16,6-2-250-16</inkml:trace>
  <inkml:trace contextRef="#ctx0" brushRef="#br0" timeOffset="13686.24">5884 11577 250 0,'0'-5'158'15,"0"0"-5"-15,0 2-52 0,0 3-14 16,0 0-16-16,0 0 59 0,0 8-29 16,0 2-30-16,-4 9 1 15,4 4-3-15,-2 10-10 0,0 13-6 16,-2 8-11-16,-2 10-7 16,2 7-4-16,0 4-7 15,-4 0-8-15,2-6-6 16,2-10-5-1,0-8-3-15,0-15-2 16,4-15-1-16,-6-15-11 0,6-13-72 16,0-14-153-16,10-12-11 15,-2-4-260-15</inkml:trace>
  <inkml:trace contextRef="#ctx0" brushRef="#br0" timeOffset="14704.4">3236 12768 867 0,'0'0'205'15,"0"0"-61"-15,32 21-53 0,-3-20-56 16,11-1-12-16,8-2-14 16,1-2 1-16,-1 4-2 15,-6 0-4-15,-6 5 0 0,-11 4 4 16,-11 5-5-16,-6 3 3 15,-10 3-4-15,-12 4-23 16,-7 5-13-16,-9-2 10 0,-6 6 15 16,-2-2 6-16,2-1 2 15,-3-2 0-15,3-4 0 16,8 0 3-16,2-6 2 0,6 1 22 16,11-4 13-16,9 1 5 15,6-4-6-15,17 1-18 16,7-4-21-1,14-1-1-15,2-1 5 16,1-4-2-16,-1-3-19 16,-4-2-64-16,-9-4-44 0,-7 0-115 15,-4-3-292-15</inkml:trace>
  <inkml:trace contextRef="#ctx0" brushRef="#br0" timeOffset="15205.95">3693 12540 458 0,'0'0'309'16,"0"0"-151"-16,0 0-23 0,0 0-83 16,0 0-12-16,37-6 18 15,-11 3-7-15,4 2-12 16,2 0 1-16,-2 1-15 15,-5 1-6-15,-3 4-3 0,-6 3-5 32,-8 3-3-32,-6 2-2 0,-4 4-3 15,-8 3-2-15,-6 1 0 16,-4 3-2-16,-5-1 0 16,3 0 2-16,0-2 0 15,2-5-2-15,6-3 3 0,4-2-3 16,6-4 0-16,6-2 4 15,10-4-8-15,6-1-4 0,10 0 3 16,4-3 5-16,1-2 0 16,1 0 2-16,-4 1-58 15,-2 2-80-15,-6 2-100 16,-1 4-186-16</inkml:trace>
  <inkml:trace contextRef="#ctx0" brushRef="#br0" timeOffset="15907.79">4354 12838 695 0,'0'0'187'0,"-4"36"-29"0,4-11-55 15,-4 1-43-15,2 5-28 16,-2-1-21 0,0-2-8-16,2-1-1 15,0-4-4-15,2-8-5 0,0-5-29 16,-4-5-21-16,4-3-55 15,-4-2-159-15,0-4-187 16</inkml:trace>
  <inkml:trace contextRef="#ctx0" brushRef="#br0" timeOffset="16108.31">4096 13026 748 0,'0'0'219'0,"30"11"-79"0,-2-11-46 16,5 0-40 0,9-8-34-16,6-2-12 0,-1-1 2 15,1-2-11-15,-4 1-1 16,-7 1-54-16,-3 5-57 16,-4 1-96-16,-8 5-147 15</inkml:trace>
  <inkml:trace contextRef="#ctx0" brushRef="#br0" timeOffset="16509.25">4757 12712 592 0,'0'0'225'0,"-4"30"-46"15,0-8-18-15,0 5-58 16,-3 9-32-16,1 6-19 16,-2 4-13-16,-2 5-20 0,2-2-13 15,4-1-4-15,0-6-2 16,4-8-15-16,0-9-42 16,4-6-37-16,2-11-54 15,4-8-103-15,2-3-64 16,-1-8-254-16</inkml:trace>
  <inkml:trace contextRef="#ctx0" brushRef="#br0" timeOffset="17097.04">4857 12577 764 0,'0'0'165'0,"0"0"-67"0,0 0-39 15,37-14 20-15,-9 5-31 0,6-2-13 16,4 2-3-16,-4 3-6 15,5 3-3-15,-9 3-4 16,-8 5-7-16,-2 5-1 16,-8 4-4-16,-10 5-4 15,-2 5-3-15,-12 2-1 0,-4 2 0 16,-6 0-1-16,-2 0 3 16,-2-4-1-16,2-3 0 0,3 0 0 15,3-5 1-15,2-6 5 31,6-1 1-31,6-2 5 16,8-5 6-16,12-2-13 0,10 0-8 16,9-1 2-16,9-5 2 15,6-2-2-15,-1 2-64 0,-3-1-72 16,-2 5-118-16,-6 2-312 16</inkml:trace>
  <inkml:trace contextRef="#ctx1" brushRef="#br0">2453 8301 0,'11'-75'16,"69"-16"-16,-48 75 15,59-10 1,54-1-1,47 27-15,-26-11 16,-11-16 0,16-26-16,-22-17 15,1-26 1,0 0-16,-1 32 16,17-32-16,-16 48 15,-6 58 1,75-58-1,11-75-15,492 166 16,-482-209-16,6-10 16,-219 48-1,74-49 1,28 6-16,84-11 16</inkml:trace>
  <inkml:trace contextRef="#ctx0" brushRef="#br0" timeOffset="22222.5">11094 8520 163 0,'0'0'44'16,"20"52"38"-16,-10-26-36 0,-4 1-12 15,0-4-13-15,0-1-14 16,-2-3-4-16,0-3-2 16,-1-2-1-16,-3-1-1 15,0-3-11-15,0-5-36 16,2 1-20-16,-2-2-66 16</inkml:trace>
  <inkml:trace contextRef="#ctx0" brushRef="#br0" timeOffset="23519.02">11153 8762 12 0,'0'0'30'0,"0"0"34"15,0 0 6-15,0 0 8 16,0 0-4-16,0 0 18 16,4-30-8-16,-2 27-2 15,0-2-10-15,0 2-8 0,0 1-13 16,0 0-14-16,2 2-9 16,0 0-5-1,-4 0-8-15,0 0-6 16,4 5-6-16,-4 4 1 15,2 2-1-15,0 3 2 16,2 4 6-16,-2 2 0 16,0 4-1-16,0 2-2 15,-2 2 0-15,2 3-2 0,-2 1-1 16,2 4 0-16,-2-1-1 0,-2 2 2 16,2 3-1-16,0 0 3 15,0 4-2-15,-2-3 0 16,0 4-3-16,-4-3 0 15,0 1-1-15,-2-1-1 0,-2 1 1 16,2 1-2-16,-7 4 0 16,1 1 2-1,-2 6-2-15,2 3 1 16,-4 5 0-16,0 3-1 16,2 2 1-16,0 2-1 15,-4 1 1-15,5-1-1 0,-3 3 0 16,0-3 0-16,-2 0 0 15,0-3-1-15,-4 0 1 16,-2-2 3-16,-3 1 1 0,-1-2 3 16,-8 0-1-16,2 2-2 15,-3 3-1-15,-1-3 0 16,-4-1-2-16,1-2 0 0,-5 0-1 16,0-1 1-16,-1 2-1 15,-3-1 0-15,-2 3 1 16,1 2-1-1,-3-1 0-15,-2-2 1 16,-1 0 0-16,-7-1-1 16,3-1-1-16,-1-4 1 0,-1 2 0 15,-3 3 0-15,2 2 1 16,-5 0-1-16,-1-1 1 16,1 5-1-16,-7-2 0 15,1 3 0-15,-2-3 0 0,-1 0 1 16,-1 1-1-16,-1-7 0 15,-1-2-1-15,1-5 0 0,1-3-1 16,-5-5 3-16,1-3 0 16,0 1-2-16,-5-1 2 15,-1 2-1-15,-2-2 1 16,-3 2 0-16,-1 1 0 0,2-1-2 16,1-3 2-16,1 0 0 0,-1-1-1 15,3 0 0-15,0-3 1 16,3 1-2-16,-3-3 2 15,6 0 0-15,-7-2 2 16,3 0 2-16,-1-4-3 16,-1 1 1-1,2-1-1-15,-3-1-1 16,5-1 1-16,1 2 0 0,-1 0 2 16,2-1-1-16,-1 0-1 15,3-2 1-15,1-3 1 16,3-3 1-16,3-4-1 15,-3-3 0-15,-3-6 1 0,5 0 9 16,-4-3-18-16,3-1 7 0,5-1 3 16,-1-2 2-16,1-2 2 15,-5 0 2-15,7-2-11 16,1-3-1-16,5-2 3 16,5-4-5-16,2 1 3 15,9-1 1-15,-3-3-2 0,-4-1 0 31,5-2 2-31,-1-2 1 0,1-2 0 16,3 0-2-16,0-2 1 16,6 0-1-16,3-1-1 15,1 2 1-15,0 1 0 16,-1-1 0-16,-1 2 0 16,2 0-1-16,-8 2 1 15,5 0 1-15,1 3-2 0,-2 2 1 0,6 3-1 16,5 1 1-16,5 2-1 15,2 3 1-15,8-3-1 16,4 4 0-16,4 0 1 16,2-1-2-16,4 3 0 15,0 0 1-15,0 1 3 0,2 0-1 16,0 0-2-16,-2 0-1 0,2 0-33 31,0-3-33-31,0-1-10 0,0-2-27 16,4 0-17-16,0 1-136 15,2 3-273-15</inkml:trace>
  <inkml:trace contextRef="#ctx1" brushRef="#br0" timeOffset="6498.89">6537 8333 0,'278'-53'15,"11"4"-15,10 7 16,6-60-16,-305 102 15</inkml:trace>
  <inkml:trace contextRef="#ctx0" brushRef="#br0" timeOffset="26082.67">18811 8639 470 0,'0'0'33'16,"0"56"21"-16,0-26 6 0,0 0-28 15,0 0-18-15,-2 5-4 16,0 3 9-1,0 2 2-15,-2 2-2 16,0 5 2-16,0 3-2 16,-4 3-4-16,0 2-7 15,0 3 1-15,-4 3-1 16,-2 4-2-16,1 6 1 0,-3-1-3 0,-2 5-2 16,-2 3 0-1,-2 2-1-15,2 0 0 0,-2 2-1 16,0 0-1-16,-1 2 2 15,1-1 1-15,-2 1 0 16,-4 0 3-16,2 0-1 16,-5-1 0-16,-1 0-3 15,-2 1 2-15,-6 0-3 0,1 0 1 32,-3-1 0-32,0-3-1 0,-6-3-1 15,1 1 1-15,-3-4-1 16,-4-1 2-16,1 0 3 15,-5 1 0-15,3-1-1 16,-1-3-2-16,-8-2 2 0,1 1-2 16,-3-4-2-16,-1-4 1 15,-3-1 1-15,-3-1 1 0,-1-1 2 16,1-4-1-16,-5-4 0 16,-1-2 0-16,-3-2 3 15,1-2-4-15,-6-4 1 0,1-1 0 16,-3-2 0-16,-1-4 0 15,1 1 1-15,0-4 1 16,-7-2 3-16,1-2 5 0,-2 2-4 16,-5 0 4-16,-1 1 1 15,-2 3-5-15,-5 2-2 16,-1 2-5-16,-4-2 1 16,2-1-1-16,-2-2 0 15,-3-2 2-15,-1 0 2 0,-2-1 5 31,4 3-4-31,-8-1-1 0,4 2-2 16,-5-1-1-16,3 0-1 16,0-2 1-16,2-1-1 15,-4-1-1-15,-2-3 0 16,5 0-1-16,1-3 2 0,-2 0 0 16,-2-3-1-16,4 4 1 15,2-2-3-15,1 0 3 0,1 3-2 16,-2 0 1-16,8 0 0 15,2 0 0-15,-1-1 0 16,3-2-1 0,0-1 1-16,0-4 0 15,3-2 0-15,1-2 0 0,2-3 1 16,-7-4-1-16,3-2-1 16,0-2 3-16,0 0-4 15,-3-2 2-15,-3-5 0 16,0 1-1-16,2-3 1 15,-1-1 1-15,1 1-1 0,-4-2-1 16,0 0 1-16,1 1-1 16,-1-1 0-16,0-1 1 15,-6 0 0-15,4 0 0 0,3 2-2 16,1-3 2-16,0 2 0 16,0 2 0-16,-3-1 0 0,7 2-1 15,0 3 1-15,4 0-1 16,-5 2 1-16,1 2-1 15,6 1 2-15,1 0-2 16,3 0 1-16,2 0 1 0,-1 0 0 16,7 0 1-16,2 1-2 15,-5 2-1-15,9-3 1 0,-1 3-2 16,7-2 2-16,-3 3-1 16,5 0 1-16,-3 1-1 15,3 1 1-15,0 0 2 16,3 2-3-1,0 1 1-15,5 2-1 16,1 1 1-16,-1-1-1 16,-1 2 0-16,-1 0 2 0,5-2-2 15,-1-2 1-15,3 1-1 16,5-1 0-16,5-1 0 16,0-1 1-16,-1 1-1 15,1 0 1-15,0-1-1 0,1 1 1 16,1-3-1-16,4-1 0 0,5-2 0 15,1-2 0-15,8 0 0 16,4-4 1-16,0-1-1 16,1-2 0-16,3-1 1 15,-2 0 1-15,4 3-2 16,-2-1 1 0,2 1-1-16,5 1 1 15,-7 0-1-15,6 3 1 0,0-3-1 16,-2 0-10-16,0-1-1 0,0-2-2 15,3-5-6-15,-1-4-11 16,-2-6-16-16,2-3-3 16,0-5-26-16,-4 0-17 15,0 1-42-15,2 5-76 0,-1 6-118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9T22:30:13.6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9T22:30:14.557"/>
    </inkml:context>
  </inkml:definitions>
  <inkml:trace contextRef="#ctx0" brushRef="#br0">12709 7069 154 0,'-6'3'158'0,"4"2"-40"0,2-2-15 16,0 1-24-16,-2 0-5 0,2-2-16 16,0 2-2-16,-2-3-7 15,2 2-13-15,0-3-10 16,0 0-15-16,0 0-7 16,0 0-5-16,0-4 5 15,0 0-2 1,0-2 3-16,0-1-1 0,2 2-3 15,2 0 2-15,2 0-3 16,-6 1 4-16,4 0 0 16,0 1 1-16,0-4 2 15,2 2-2-15,-2-4-2 16,0 2-5-16,2-6 4 0,-4 4-2 16,2-5 0-16,-2 0 0 15,0 2 0-15,0-3 0 0,0 3-2 16,-1-2 4-16,-1 2 0 15,0 2 1-15,4 1 0 16,-4 0-1-16,0 2 2 16,0-1 0-16,0-1 4 0,0 0 0 15,0-1 1-15,0-1 0 0,0-2-4 16,-5 0 4-16,1 1 1 16,0-2-2-16,0 0-2 15,0 0-1-15,0-2-1 16,-2 1-3-16,0 0 1 15,2-2-2-15,-2 2 1 0,2 0 0 32,-6-2-1-32,4 2 1 0,2-1-1 15,-2-1 2-15,0 2 3 16,0-2 16-16,2 2-11 16,0 1-3-16,-2 0 4 15,6 1-5-15,-6 2 1 16,2-1-1-16,0 1 2 0,0 0-2 15,0-1 2-15,0 0 0 0,0 0-4 16,-2 1 1-16,2-1-5 16,-2-2 2-16,1 2-2 15,1-3 2-15,-4 0-1 16,2 1 2-16,-2-1 4 0,4 1 0 16,-6 1 0-16,2 1-2 15,4-1-1 1,-6 2 0-16,2 2-3 15,2 0 2-15,0 1-3 16,-4 1 2-16,2 0-2 16,0 1 1-16,0 1 0 0,0 0-1 15,0-3 1-15,-2 4 0 16,-1-2-1-16,1-1 0 16,-2 1 2-16,-2 0 0 0,2-2 2 15,-2 3 3-15,0-1-2 16,2-2 0-16,-6 1 0 15,2 0 1-15,1-1 2 16,-5 2-1-16,2-1 2 0,-2 0-2 16,-2-2 5-16,-2 2 2 15,0-1-5-15,1 0-2 0,-1 0-4 16,0 1 2-16,0-1-3 16,4 2 2-16,-2 1-4 15,0 3 1-15,3 0 1 16,-1 1-1-16,2 0 2 0,2 1-4 15,4 0 3-15,-2 0 0 16,6-1-2 0,0-1 1-16,2 2-15 15,4-3-19-15,0-1-31 16,0 1-71-16,2 3-148 16,4 0-376-16</inkml:trace>
  <inkml:trace contextRef="#ctx0" brushRef="#br0" timeOffset="770.93">12133 5836 577 0,'12'0'136'16,"2"0"-14"-16,-6 1-16 0,-3 2-34 16,-1 0-14-16,-4 1-10 15,0-1-20-15,-9 1-22 16,-3-1-1-16,-6 1 13 0,-4 0 9 15,-2 1 3-15,-6 1-11 16,0 2-5-16,1 0-7 0,-3 2-3 16,2 0 1-1,-2 2-3-15,4-1 3 0,5-2-5 16,3 0 4-16,-2 0-3 16,8-4 0-16,0 2 3 15,4 0 7 1,4-1 16-16,4 2 2 0,2 3 6 15,8 1-8-15,6 4-7 16,8 1-6-16,8 3-10 16,7 1 0-16,5 2-3 15,6 3 0-15,-8-1 0 16,1 1-6-16,-5 0-18 0,-8-3-48 16,-8-1-45-16,-8-5-116 0,-4-4-182 15</inkml:trace>
  <inkml:trace contextRef="#ctx1" brushRef="#br0">7323 4853 0,'-64'59'0,"0"11"16,64-70-16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https://thumbs.dreamstime.com/z/sun-clouds-rain-snow-storms-14353589.jpg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7E688-0DC4-4FA1-8E86-D90ECA324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57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2117-549F-4518-85E7-28D9DCAD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D94-D756-407B-85C5-3EA89D54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09A3-2EFA-4A03-8313-462FC44E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BE7-A3CB-43A3-80A5-0F30376B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1DA91-1D50-4145-B234-086AD5A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2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7E3F-D621-4771-8CB8-C57E7C46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39FB0-02CA-4C5D-B8AF-040CD7CE1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3E3FC-E6D3-491B-95BD-7C218EB3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4441-F7BE-4E57-9DEF-EFA9823B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A0E9-02A5-4FF3-BE5D-15F8995A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3D43-8607-4F95-8E42-1734C712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B7C89-FAB4-45FF-BA5B-00BF34913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373CD-536C-4EE8-9401-CD8578C74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66AAF-DF50-4C16-BEC3-36DD35C8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78B37-EA7A-4A3A-90B4-98001D0B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7ECF1-90C0-4AA5-AF7D-3A7DAEB4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65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2205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Font typeface="Dosis"/>
              <a:buNone/>
              <a:defRPr sz="3600" b="1">
                <a:solidFill>
                  <a:srgbClr val="38761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trona"/>
              <a:buChar char="●"/>
              <a:defRPr sz="18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6" r:id="rId3"/>
    <p:sldLayoutId id="2147483657" r:id="rId4"/>
    <p:sldLayoutId id="2147483658" r:id="rId5"/>
    <p:sldLayoutId id="2147483660" r:id="rId6"/>
    <p:sldLayoutId id="2147483662" r:id="rId7"/>
    <p:sldLayoutId id="2147483663" r:id="rId8"/>
    <p:sldLayoutId id="214748366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customXml" Target="../ink/ink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0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customXml" Target="../ink/ink24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1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 Quigley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CSCI 5622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 Fall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1E82-C757-4A78-8988-99E829A9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Penalty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D086-43AB-4B9E-B897-052F912B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λ</a:t>
            </a:r>
            <a:r>
              <a:rPr lang="en-US" dirty="0"/>
              <a:t> *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 w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  <a:r>
              <a:rPr lang="en-US" baseline="-25000" dirty="0">
                <a:sym typeface="Wingdings" panose="05000000000000000000" pitchFamily="2" charset="2"/>
              </a:rPr>
              <a:t>k</a:t>
            </a:r>
          </a:p>
          <a:p>
            <a:pPr marL="0" indent="0">
              <a:buNone/>
            </a:pPr>
            <a:endParaRPr lang="en-US" baseline="-25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The same penalty we used in Logistic Regression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L2 Norm (related to Euclidian distance from origin)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Ridge Regression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76245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1E82-C757-4A78-8988-99E829A9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Penalty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D086-43AB-4B9E-B897-052F912B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λ</a:t>
            </a:r>
            <a:r>
              <a:rPr lang="en-US" dirty="0"/>
              <a:t> *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 |</a:t>
            </a:r>
            <a:r>
              <a:rPr lang="en-US" dirty="0" err="1">
                <a:sym typeface="Wingdings" panose="05000000000000000000" pitchFamily="2" charset="2"/>
              </a:rPr>
              <a:t>w</a:t>
            </a:r>
            <a:r>
              <a:rPr lang="en-US" baseline="-25000" dirty="0" err="1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|</a:t>
            </a:r>
            <a:endParaRPr lang="en-US" baseline="-25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L1 Norm (Manhattan distance from origin)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Lasso Regression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0596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9F17-3C74-4985-BB52-8554C23E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Behavior – Ridge vs. Lasso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DE576-BA50-4F60-AD91-175B32CA00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Ridge Regression</a:t>
            </a:r>
          </a:p>
          <a:p>
            <a:pPr marL="0" indent="0">
              <a:buNone/>
            </a:pPr>
            <a:r>
              <a:rPr lang="en-US" dirty="0"/>
              <a:t>	 - uniform converge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5C9147-8949-41CB-8CA5-97646CF51F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Lasso Regression</a:t>
            </a:r>
          </a:p>
          <a:p>
            <a:pPr marL="0" indent="0">
              <a:buNone/>
            </a:pPr>
            <a:r>
              <a:rPr lang="en-US" dirty="0"/>
              <a:t>	 - different convergence</a:t>
            </a:r>
          </a:p>
          <a:p>
            <a:pPr marL="0" indent="0">
              <a:buNone/>
            </a:pPr>
            <a:r>
              <a:rPr lang="en-US" dirty="0"/>
              <a:t>	 - collapses at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F46A78-0227-467C-BA88-0BE15513B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58" y="2430856"/>
            <a:ext cx="2948184" cy="2618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E3491C-6778-4E14-8BB5-58182984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54" y="2430855"/>
            <a:ext cx="3002992" cy="26185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E28165-9134-4C69-8B82-ECC6BD450427}"/>
                  </a:ext>
                </a:extLst>
              </p14:cNvPr>
              <p14:cNvContentPartPr/>
              <p14:nvPr/>
            </p14:nvContentPartPr>
            <p14:xfrm>
              <a:off x="1248120" y="4495320"/>
              <a:ext cx="747360" cy="417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E28165-9134-4C69-8B82-ECC6BD4504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8760" y="4485960"/>
                <a:ext cx="766080" cy="4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4902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89E7-8D76-45ED-BE88-575DE834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Model Behavior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3D5564-A135-4C10-AE90-18D145A2A9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Lasso Regression</a:t>
            </a:r>
          </a:p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(||Y–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) such that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/>
              <a:t>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w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  <a:r>
              <a:rPr lang="en-US" baseline="-25000" dirty="0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 &lt;= </a:t>
            </a:r>
            <a:r>
              <a:rPr lang="en-US" i="1" dirty="0">
                <a:sym typeface="Wingdings" panose="05000000000000000000" pitchFamily="2" charset="2"/>
              </a:rPr>
              <a:t>s </a:t>
            </a:r>
            <a:r>
              <a:rPr lang="en-US" dirty="0">
                <a:sym typeface="Wingdings" panose="05000000000000000000" pitchFamily="2" charset="2"/>
              </a:rPr>
              <a:t>(Ridge)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1AA34E-7229-4FD0-9CF7-0267936B28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Ridge Regression</a:t>
            </a:r>
          </a:p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(||Y–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) such that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	</a:t>
            </a:r>
            <a:r>
              <a:rPr lang="en-US" dirty="0"/>
              <a:t>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|w</a:t>
            </a:r>
            <a:r>
              <a:rPr lang="en-US" baseline="-25000" dirty="0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| &lt;=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(Lasso)</a:t>
            </a:r>
            <a:endParaRPr lang="en-US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F67811-781B-4CE9-AEED-CF35294C6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7" y="0"/>
            <a:ext cx="8954487" cy="5143500"/>
          </a:xfrm>
          <a:prstGeom prst="rect">
            <a:avLst/>
          </a:prstGeom>
        </p:spPr>
      </p:pic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AB6431F-3840-4E28-A03A-711E87A242E1}"/>
              </a:ext>
            </a:extLst>
          </p:cNvPr>
          <p:cNvSpPr txBox="1">
            <a:spLocks/>
          </p:cNvSpPr>
          <p:nvPr/>
        </p:nvSpPr>
        <p:spPr>
          <a:xfrm>
            <a:off x="742950" y="125504"/>
            <a:ext cx="38862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Lasso Regression</a:t>
            </a:r>
            <a:endParaRPr lang="en-US" sz="21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100" i="1" dirty="0">
                <a:sym typeface="Wingdings" panose="05000000000000000000" pitchFamily="2" charset="2"/>
              </a:rPr>
              <a:t>In the 2D Case…</a:t>
            </a:r>
          </a:p>
          <a:p>
            <a:pPr marL="0" indent="0">
              <a:buNone/>
            </a:pPr>
            <a:r>
              <a:rPr lang="en-US" sz="2100" dirty="0">
                <a:sym typeface="Wingdings" panose="05000000000000000000" pitchFamily="2" charset="2"/>
              </a:rPr>
              <a:t>|w</a:t>
            </a:r>
            <a:r>
              <a:rPr lang="en-US" sz="2100" baseline="-25000" dirty="0">
                <a:sym typeface="Wingdings" panose="05000000000000000000" pitchFamily="2" charset="2"/>
              </a:rPr>
              <a:t>1</a:t>
            </a:r>
            <a:r>
              <a:rPr lang="en-US" sz="2100" dirty="0">
                <a:sym typeface="Wingdings" panose="05000000000000000000" pitchFamily="2" charset="2"/>
              </a:rPr>
              <a:t>|</a:t>
            </a:r>
            <a:r>
              <a:rPr lang="en-US" sz="2100" i="1" dirty="0">
                <a:sym typeface="Wingdings" panose="05000000000000000000" pitchFamily="2" charset="2"/>
              </a:rPr>
              <a:t> </a:t>
            </a:r>
            <a:r>
              <a:rPr lang="en-US" sz="2100" dirty="0"/>
              <a:t>+ </a:t>
            </a:r>
            <a:r>
              <a:rPr lang="en-US" sz="2100" dirty="0">
                <a:sym typeface="Wingdings" panose="05000000000000000000" pitchFamily="2" charset="2"/>
              </a:rPr>
              <a:t>|w</a:t>
            </a:r>
            <a:r>
              <a:rPr lang="en-US" sz="2100" baseline="-25000" dirty="0">
                <a:sym typeface="Wingdings" panose="05000000000000000000" pitchFamily="2" charset="2"/>
              </a:rPr>
              <a:t>2</a:t>
            </a:r>
            <a:r>
              <a:rPr lang="en-US" sz="2100" dirty="0">
                <a:sym typeface="Wingdings" panose="05000000000000000000" pitchFamily="2" charset="2"/>
              </a:rPr>
              <a:t>| &lt;= </a:t>
            </a:r>
            <a:r>
              <a:rPr lang="en-US" sz="2100" i="1" dirty="0">
                <a:sym typeface="Wingdings" panose="05000000000000000000" pitchFamily="2" charset="2"/>
              </a:rPr>
              <a:t>s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F48DDCA8-EE27-401D-A1BD-4A0197971E70}"/>
              </a:ext>
            </a:extLst>
          </p:cNvPr>
          <p:cNvSpPr txBox="1">
            <a:spLocks/>
          </p:cNvSpPr>
          <p:nvPr/>
        </p:nvSpPr>
        <p:spPr>
          <a:xfrm>
            <a:off x="4743450" y="125504"/>
            <a:ext cx="38862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Ridge Regression</a:t>
            </a:r>
          </a:p>
          <a:p>
            <a:pPr marL="0" indent="0">
              <a:buNone/>
            </a:pPr>
            <a:r>
              <a:rPr lang="en-US" sz="2100" i="1" dirty="0">
                <a:sym typeface="Wingdings" panose="05000000000000000000" pitchFamily="2" charset="2"/>
              </a:rPr>
              <a:t>In the 2D Case…</a:t>
            </a:r>
          </a:p>
          <a:p>
            <a:pPr marL="0" indent="0">
              <a:buNone/>
            </a:pPr>
            <a:r>
              <a:rPr lang="en-US" sz="2100" dirty="0">
                <a:sym typeface="Wingdings" panose="05000000000000000000" pitchFamily="2" charset="2"/>
              </a:rPr>
              <a:t>w</a:t>
            </a:r>
            <a:r>
              <a:rPr lang="en-US" sz="2100" baseline="30000" dirty="0">
                <a:sym typeface="Wingdings" panose="05000000000000000000" pitchFamily="2" charset="2"/>
              </a:rPr>
              <a:t>2</a:t>
            </a:r>
            <a:r>
              <a:rPr lang="en-US" sz="2100" baseline="-25000" dirty="0">
                <a:sym typeface="Wingdings" panose="05000000000000000000" pitchFamily="2" charset="2"/>
              </a:rPr>
              <a:t>1</a:t>
            </a:r>
            <a:r>
              <a:rPr lang="en-US" sz="2100" dirty="0">
                <a:sym typeface="Wingdings" panose="05000000000000000000" pitchFamily="2" charset="2"/>
              </a:rPr>
              <a:t>+ w</a:t>
            </a:r>
            <a:r>
              <a:rPr lang="en-US" sz="2100" baseline="30000" dirty="0">
                <a:sym typeface="Wingdings" panose="05000000000000000000" pitchFamily="2" charset="2"/>
              </a:rPr>
              <a:t>2</a:t>
            </a:r>
            <a:r>
              <a:rPr lang="en-US" sz="2100" baseline="-25000" dirty="0">
                <a:sym typeface="Wingdings" panose="05000000000000000000" pitchFamily="2" charset="2"/>
              </a:rPr>
              <a:t>2</a:t>
            </a:r>
            <a:r>
              <a:rPr lang="en-US" sz="2100" dirty="0">
                <a:sym typeface="Wingdings" panose="05000000000000000000" pitchFamily="2" charset="2"/>
              </a:rPr>
              <a:t> &lt;= </a:t>
            </a:r>
            <a:r>
              <a:rPr lang="en-US" sz="2100" i="1" dirty="0">
                <a:sym typeface="Wingdings" panose="05000000000000000000" pitchFamily="2" charset="2"/>
              </a:rPr>
              <a:t>s</a:t>
            </a:r>
            <a:endParaRPr lang="en-US" sz="2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7FFCD-84CD-4A7D-B11F-9C9AF7A104E6}"/>
                  </a:ext>
                </a:extLst>
              </p14:cNvPr>
              <p14:cNvContentPartPr/>
              <p14:nvPr/>
            </p14:nvContentPartPr>
            <p14:xfrm>
              <a:off x="0" y="1619280"/>
              <a:ext cx="7572600" cy="3127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7FFCD-84CD-4A7D-B11F-9C9AF7A104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1609920"/>
                <a:ext cx="7591320" cy="314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6241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F572E-D20B-4326-A488-9C2EF23C0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 1 (Potential Lasso / Ridge Add-On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C8EC1-9216-4308-A59E-8EDFDEF6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Consider a 1D Linear Regression problem, with the following data points:</a:t>
            </a: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pPr marL="114300" indent="0">
              <a:buNone/>
            </a:pPr>
            <a:endParaRPr lang="en-US" dirty="0">
              <a:solidFill>
                <a:srgbClr val="444444"/>
              </a:solidFill>
              <a:latin typeface="Helvetica Neue"/>
            </a:endParaRPr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We set our initial weight w</a:t>
            </a:r>
            <a:r>
              <a:rPr lang="en-US" b="0" i="0" baseline="-25000" dirty="0">
                <a:solidFill>
                  <a:srgbClr val="444444"/>
                </a:solidFill>
                <a:effectLst/>
                <a:latin typeface="Helvetica Neue"/>
              </a:rPr>
              <a:t>1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to 2.0 and our bias term w</a:t>
            </a:r>
            <a:r>
              <a:rPr lang="en-US" b="0" i="0" baseline="-25000" dirty="0">
                <a:solidFill>
                  <a:srgbClr val="444444"/>
                </a:solidFill>
                <a:effectLst/>
                <a:latin typeface="Helvetica Neue"/>
              </a:rPr>
              <a:t>0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to 1.0. What is the initial Residual Sum of Squares (RSS)?</a:t>
            </a:r>
          </a:p>
          <a:p>
            <a:endParaRPr lang="en-US" dirty="0"/>
          </a:p>
          <a:p>
            <a:r>
              <a:rPr lang="en-US" dirty="0"/>
              <a:t>What is the penalized RSS for (Lasso / Ridge) regression with a </a:t>
            </a:r>
            <a:r>
              <a:rPr lang="el-GR" dirty="0"/>
              <a:t>λ</a:t>
            </a:r>
            <a:r>
              <a:rPr lang="en-US" dirty="0"/>
              <a:t> of 0.1?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676ED422-CF15-4F77-B2CF-02D818FAF87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10336"/>
          <a:ext cx="6096000" cy="80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168153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1661005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151102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198898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892837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54709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b="0" baseline="-25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3.0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4.0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5.0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89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4.0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8.0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11.0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38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96C287C-A108-490E-A45D-A59034770A40}"/>
                  </a:ext>
                </a:extLst>
              </p14:cNvPr>
              <p14:cNvContentPartPr/>
              <p14:nvPr/>
            </p14:nvContentPartPr>
            <p14:xfrm>
              <a:off x="883080" y="2299320"/>
              <a:ext cx="5889240" cy="2731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96C287C-A108-490E-A45D-A59034770A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720" y="2289960"/>
                <a:ext cx="5907960" cy="27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8208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F572E-D20B-4326-A488-9C2EF23C0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 1 (Potential Lasso / Ridge Add-On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C8EC1-9216-4308-A59E-8EDFDEF6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Consider a 1D Linear Regression problem, with the following data points:</a:t>
            </a: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pPr marL="114300" indent="0">
              <a:buNone/>
            </a:pPr>
            <a:endParaRPr lang="en-US" dirty="0">
              <a:solidFill>
                <a:srgbClr val="444444"/>
              </a:solidFill>
              <a:latin typeface="Helvetica Neue"/>
            </a:endParaRPr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We set our initial weight w</a:t>
            </a:r>
            <a:r>
              <a:rPr lang="en-US" b="0" i="0" baseline="-25000" dirty="0">
                <a:solidFill>
                  <a:srgbClr val="444444"/>
                </a:solidFill>
                <a:effectLst/>
                <a:latin typeface="Helvetica Neue"/>
              </a:rPr>
              <a:t>1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to 2.0 and our bias term w</a:t>
            </a:r>
            <a:r>
              <a:rPr lang="en-US" b="0" i="0" baseline="-25000" dirty="0">
                <a:solidFill>
                  <a:srgbClr val="444444"/>
                </a:solidFill>
                <a:effectLst/>
                <a:latin typeface="Helvetica Neue"/>
              </a:rPr>
              <a:t>0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to 1.0. What is the initial Residual Sum of Squares (RSS)?</a:t>
            </a:r>
          </a:p>
          <a:p>
            <a:endParaRPr lang="en-US" dirty="0"/>
          </a:p>
          <a:p>
            <a:r>
              <a:rPr lang="en-US" dirty="0"/>
              <a:t>What is the penalized RSS for (Lasso / Ridge) regression with a </a:t>
            </a:r>
            <a:r>
              <a:rPr lang="el-GR" dirty="0"/>
              <a:t>λ</a:t>
            </a:r>
            <a:r>
              <a:rPr lang="en-US" dirty="0"/>
              <a:t> of 0.1?</a:t>
            </a:r>
          </a:p>
          <a:p>
            <a:pPr lvl="1"/>
            <a:r>
              <a:rPr lang="en-US" dirty="0"/>
              <a:t>This answer builds on your answer to the above question – we would give credit based on how you calculate your answer with an incorrect answer to the above question.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676ED422-CF15-4F77-B2CF-02D818FAF87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10336"/>
          <a:ext cx="6096000" cy="80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168153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1661005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151102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198898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892837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54709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b="0" baseline="-25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3.0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4.0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5.0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89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4.0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8.0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11.0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3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89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DEE8-BFD4-47E5-9450-F796AB3D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Review Poll</a:t>
            </a:r>
          </a:p>
        </p:txBody>
      </p:sp>
      <p:pic>
        <p:nvPicPr>
          <p:cNvPr id="1026" name="Picture 2" descr="Forms response chart. Question title: Which of the following topics would you like us to review on Tuesday (10/19)?. Number of responses: 49 responses.">
            <a:extLst>
              <a:ext uri="{FF2B5EF4-FFF2-40B4-BE49-F238E27FC236}">
                <a16:creationId xmlns:a16="http://schemas.microsoft.com/office/drawing/2014/main" id="{0A7D662F-6647-4456-814E-32AF916B64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65" y="1164248"/>
            <a:ext cx="4091669" cy="384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45C810B-766E-4F7B-BD04-D3CE3F1FEC66}"/>
              </a:ext>
            </a:extLst>
          </p:cNvPr>
          <p:cNvCxnSpPr>
            <a:cxnSpLocks/>
          </p:cNvCxnSpPr>
          <p:nvPr/>
        </p:nvCxnSpPr>
        <p:spPr>
          <a:xfrm flipH="1" flipV="1">
            <a:off x="6086246" y="2150669"/>
            <a:ext cx="1126544" cy="585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244467-61C4-492D-BF0B-0B171CC1330A}"/>
              </a:ext>
            </a:extLst>
          </p:cNvPr>
          <p:cNvCxnSpPr>
            <a:cxnSpLocks/>
          </p:cNvCxnSpPr>
          <p:nvPr/>
        </p:nvCxnSpPr>
        <p:spPr>
          <a:xfrm flipH="1">
            <a:off x="5457139" y="3196742"/>
            <a:ext cx="1741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E7D494-2570-4A86-B711-114AED577EF2}"/>
              </a:ext>
            </a:extLst>
          </p:cNvPr>
          <p:cNvSpPr txBox="1"/>
          <p:nvPr/>
        </p:nvSpPr>
        <p:spPr>
          <a:xfrm>
            <a:off x="6671462" y="2801722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Ensemble Methods</a:t>
            </a:r>
          </a:p>
        </p:txBody>
      </p:sp>
    </p:spTree>
    <p:extLst>
      <p:ext uri="{BB962C8B-B14F-4D97-AF65-F5344CB8AC3E}">
        <p14:creationId xmlns:p14="http://schemas.microsoft.com/office/powerpoint/2010/main" val="134049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805069"/>
          </a:xfrm>
        </p:spPr>
        <p:txBody>
          <a:bodyPr/>
          <a:lstStyle/>
          <a:p>
            <a:r>
              <a:rPr lang="en-US" dirty="0"/>
              <a:t>Ensemble Methods– Random Forests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05070"/>
            <a:ext cx="7886700" cy="433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TRAINING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M iterations: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Select N’ points with replacement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Train a decision tree: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For each split: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Choose F features to split on: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	Choose your best split from them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Hang on to that decision tree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TESTING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each test point: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Ask all the decision trees what decision to make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Accept Y</a:t>
            </a:r>
          </a:p>
        </p:txBody>
      </p:sp>
    </p:spTree>
    <p:extLst>
      <p:ext uri="{BB962C8B-B14F-4D97-AF65-F5344CB8AC3E}">
        <p14:creationId xmlns:p14="http://schemas.microsoft.com/office/powerpoint/2010/main" val="168735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805069"/>
          </a:xfrm>
        </p:spPr>
        <p:txBody>
          <a:bodyPr/>
          <a:lstStyle/>
          <a:p>
            <a:r>
              <a:rPr lang="en-US" dirty="0"/>
              <a:t>Ensemble Methods– Random Forests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05070"/>
            <a:ext cx="7886700" cy="433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TRAINING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M iterations: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Select N’ points with replacement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Train a decision tree: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For each split: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Choose F features to split on: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	Choose your best split from them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Hang on to that decision tree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TESTING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each test point: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Ask all the decision trees what decision to make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Accept 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1D4A9C-9293-40E2-8C4A-9E0A97D6A929}"/>
              </a:ext>
            </a:extLst>
          </p:cNvPr>
          <p:cNvCxnSpPr/>
          <p:nvPr/>
        </p:nvCxnSpPr>
        <p:spPr>
          <a:xfrm flipH="1">
            <a:off x="5866790" y="1192378"/>
            <a:ext cx="746151" cy="504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1173B7-8CF7-447E-B0F8-A883F812D5F5}"/>
              </a:ext>
            </a:extLst>
          </p:cNvPr>
          <p:cNvSpPr txBox="1"/>
          <p:nvPr/>
        </p:nvSpPr>
        <p:spPr>
          <a:xfrm>
            <a:off x="6400800" y="805070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Bagging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537BFF-5421-49D0-8503-F8FA39F2CE87}"/>
              </a:ext>
            </a:extLst>
          </p:cNvPr>
          <p:cNvCxnSpPr/>
          <p:nvPr/>
        </p:nvCxnSpPr>
        <p:spPr>
          <a:xfrm flipH="1">
            <a:off x="7205583" y="2097236"/>
            <a:ext cx="746151" cy="504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59E6026-16E7-4650-9591-FF4298116BE1}"/>
              </a:ext>
            </a:extLst>
          </p:cNvPr>
          <p:cNvSpPr txBox="1"/>
          <p:nvPr/>
        </p:nvSpPr>
        <p:spPr>
          <a:xfrm>
            <a:off x="7035731" y="1389350"/>
            <a:ext cx="2108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Random Feature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2175400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805069"/>
          </a:xfrm>
        </p:spPr>
        <p:txBody>
          <a:bodyPr/>
          <a:lstStyle/>
          <a:p>
            <a:r>
              <a:rPr lang="en-US" dirty="0"/>
              <a:t>Ensemble Methods– Random Forests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05070"/>
            <a:ext cx="7886700" cy="433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TRAINING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M iterations: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Select N’ points with replacement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Train a decision tree: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For each split: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Choose F features to split on: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	Choose your best split from them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Hang on to that decision tree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TESTING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each test point: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Ask all the decision trees what decision to make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Accept 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1D4A9C-9293-40E2-8C4A-9E0A97D6A929}"/>
              </a:ext>
            </a:extLst>
          </p:cNvPr>
          <p:cNvCxnSpPr/>
          <p:nvPr/>
        </p:nvCxnSpPr>
        <p:spPr>
          <a:xfrm flipH="1">
            <a:off x="5866790" y="1192378"/>
            <a:ext cx="746151" cy="504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1173B7-8CF7-447E-B0F8-A883F812D5F5}"/>
              </a:ext>
            </a:extLst>
          </p:cNvPr>
          <p:cNvSpPr txBox="1"/>
          <p:nvPr/>
        </p:nvSpPr>
        <p:spPr>
          <a:xfrm>
            <a:off x="6400800" y="805070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Bagging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537BFF-5421-49D0-8503-F8FA39F2CE87}"/>
              </a:ext>
            </a:extLst>
          </p:cNvPr>
          <p:cNvCxnSpPr/>
          <p:nvPr/>
        </p:nvCxnSpPr>
        <p:spPr>
          <a:xfrm flipH="1">
            <a:off x="7205583" y="2097236"/>
            <a:ext cx="746151" cy="504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59E6026-16E7-4650-9591-FF4298116BE1}"/>
              </a:ext>
            </a:extLst>
          </p:cNvPr>
          <p:cNvSpPr txBox="1"/>
          <p:nvPr/>
        </p:nvSpPr>
        <p:spPr>
          <a:xfrm>
            <a:off x="7035731" y="1389350"/>
            <a:ext cx="2108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Random Feature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Selection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406E3D2-1F6B-4045-93BE-7B27B858C30E}"/>
              </a:ext>
            </a:extLst>
          </p:cNvPr>
          <p:cNvSpPr/>
          <p:nvPr/>
        </p:nvSpPr>
        <p:spPr>
          <a:xfrm>
            <a:off x="4447642" y="0"/>
            <a:ext cx="1675180" cy="8050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83DE5B0-E045-4F88-88CF-69393348497E}"/>
                  </a:ext>
                </a:extLst>
              </p14:cNvPr>
              <p14:cNvContentPartPr/>
              <p14:nvPr/>
            </p14:nvContentPartPr>
            <p14:xfrm>
              <a:off x="2590200" y="1747080"/>
              <a:ext cx="2003760" cy="808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83DE5B0-E045-4F88-88CF-6939334849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0840" y="1737720"/>
                <a:ext cx="2022480" cy="82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1661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AEB1A3-8381-49E0-AD80-69F769BF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Tuesday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C8BF8-FE5C-43FC-9B17-9E33B2186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29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TRAINING</a:t>
                </a:r>
              </a:p>
              <a:p>
                <a:pPr marL="0" indent="0">
                  <a:buNone/>
                </a:pPr>
                <a:r>
                  <a:rPr lang="en-US" dirty="0"/>
                  <a:t>Initialize weights</a:t>
                </a:r>
              </a:p>
              <a:p>
                <a:pPr marL="0" indent="0">
                  <a:buNone/>
                </a:pPr>
                <a:r>
                  <a:rPr lang="en-US" dirty="0"/>
                  <a:t>For k = 1 </a:t>
                </a:r>
                <a:r>
                  <a:rPr lang="en-US" dirty="0">
                    <a:sym typeface="Wingdings" panose="05000000000000000000" pitchFamily="2" charset="2"/>
                  </a:rPr>
                  <a:t> K</a:t>
                </a:r>
              </a:p>
              <a:p>
                <a:pPr marL="728663" lvl="1" indent="-385763">
                  <a:buAutoNum type="arabicParenR"/>
                </a:pPr>
                <a:r>
                  <a:rPr lang="en-US" dirty="0"/>
                  <a:t>Fit Classifier</a:t>
                </a:r>
              </a:p>
              <a:p>
                <a:pPr marL="728663" lvl="1" indent="-385763">
                  <a:buAutoNum type="arabicParenR"/>
                </a:pPr>
                <a:r>
                  <a:rPr lang="en-US" dirty="0"/>
                  <a:t>Compute error</a:t>
                </a:r>
              </a:p>
              <a:p>
                <a:pPr marL="728663" lvl="1" indent="-385763">
                  <a:buAutoNum type="arabicParenR"/>
                </a:pPr>
                <a:r>
                  <a:rPr lang="en-US" dirty="0"/>
                  <a:t>Compute weight for classifier k</a:t>
                </a:r>
              </a:p>
              <a:p>
                <a:pPr marL="728663" lvl="1" indent="-385763">
                  <a:buAutoNum type="arabicParenR"/>
                </a:pPr>
                <a:r>
                  <a:rPr lang="en-US" dirty="0"/>
                  <a:t>Update weights</a:t>
                </a:r>
              </a:p>
              <a:p>
                <a:pPr marL="0" indent="0">
                  <a:buNone/>
                </a:pPr>
                <a:r>
                  <a:rPr lang="en-US" dirty="0"/>
                  <a:t>TESTING</a:t>
                </a:r>
              </a:p>
              <a:p>
                <a:pPr marL="0" indent="0">
                  <a:buNone/>
                </a:pPr>
                <a:r>
                  <a:rPr lang="en-US" dirty="0"/>
                  <a:t>For test point</a:t>
                </a:r>
              </a:p>
              <a:p>
                <a:pPr marL="728663" lvl="1" indent="-385763">
                  <a:buFont typeface="Arial" panose="020B0604020202020204" pitchFamily="34" charset="0"/>
                  <a:buAutoNum type="arabicParenR"/>
                </a:pPr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m:rPr>
                            <m:nor/>
                          </m:rPr>
                          <a:rPr lang="el-GR"/>
                          <m:t>α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 b="-11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F153181-957A-4061-9648-B3E2839E411F}"/>
                  </a:ext>
                </a:extLst>
              </p14:cNvPr>
              <p14:cNvContentPartPr/>
              <p14:nvPr/>
            </p14:nvContentPartPr>
            <p14:xfrm>
              <a:off x="2660760" y="2759400"/>
              <a:ext cx="4140000" cy="1328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F153181-957A-4061-9648-B3E2839E41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1400" y="2750040"/>
                <a:ext cx="4158720" cy="134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6954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Entropy = -p * log</a:t>
                </a:r>
                <a:r>
                  <a:rPr lang="en-US" baseline="-25000" dirty="0"/>
                  <a:t>2</a:t>
                </a:r>
                <a:r>
                  <a:rPr lang="en-US" dirty="0"/>
                  <a:t>(p) – (1-p) * log</a:t>
                </a:r>
                <a:r>
                  <a:rPr lang="en-US" baseline="-25000" dirty="0"/>
                  <a:t>2</a:t>
                </a:r>
                <a:r>
                  <a:rPr lang="en-US" dirty="0"/>
                  <a:t>(1-p)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trike="sngStrike" dirty="0"/>
                  <a:t>p = </a:t>
                </a:r>
                <a:r>
                  <a:rPr lang="en-US" i="1" strike="sngStrike" dirty="0"/>
                  <a:t>fraction of positive points</a:t>
                </a:r>
                <a:endParaRPr lang="en-US" strike="sngStrike" dirty="0"/>
              </a:p>
              <a:p>
                <a:pPr marL="0" indent="0">
                  <a:buNone/>
                </a:pPr>
                <a:r>
                  <a:rPr lang="en-US" strike="sngStrike" dirty="0"/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trike="sngStrike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 strike="sngStrike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 strike="sngStrike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strike="sngStrike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strike="sngStrike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i="1" strike="sngStrike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i="1" strike="sngStrike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trike="sngStrike">
                                <a:latin typeface="Cambria Math" panose="02040503050406030204" pitchFamily="18" charset="0"/>
                              </a:rPr>
                              <m:t>𝑦𝑖</m:t>
                            </m:r>
                            <m:r>
                              <a:rPr lang="en-US" i="1" strike="sngStrike">
                                <a:latin typeface="Cambria Math" panose="02040503050406030204" pitchFamily="18" charset="0"/>
                              </a:rPr>
                              <m:t>=1)</m:t>
                            </m:r>
                          </m:e>
                        </m:nary>
                      </m:num>
                      <m:den>
                        <m:r>
                          <a:rPr lang="en-US" i="1" strike="sngStrike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trike="sngStrike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 = </a:t>
                </a:r>
                <a:r>
                  <a:rPr lang="en-US" i="1" dirty="0"/>
                  <a:t>weighted fraction of positive points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=1)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644816-0C48-4BDC-8A7D-902A110E7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1561505"/>
            <a:ext cx="2914650" cy="28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13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trike="sngStrike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i="1" strike="sngStrike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trike="sngStrike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 ≠</m:t>
                              </m:r>
                              <m:r>
                                <a:rPr lang="en-US" i="1" strike="sngStrik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 strike="sngStrike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trike="sngStrike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strike="sngStrike" baseline="-25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i="1" strike="sngStrik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i="1" strike="sngStrike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trike="sngStrike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644816-0C48-4BDC-8A7D-902A110E7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1561505"/>
            <a:ext cx="2914650" cy="28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50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 Decision Stump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12441-9CFE-4533-88DB-0D1C8E771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943"/>
            <a:ext cx="9144000" cy="33645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389B14F-1789-4EED-B95D-B6F448881F9A}"/>
                  </a:ext>
                </a:extLst>
              </p14:cNvPr>
              <p14:cNvContentPartPr/>
              <p14:nvPr/>
            </p14:nvContentPartPr>
            <p14:xfrm>
              <a:off x="3567600" y="2230560"/>
              <a:ext cx="2151720" cy="745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389B14F-1789-4EED-B95D-B6F448881F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8240" y="2221200"/>
                <a:ext cx="2170440" cy="76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3703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 Decision Stump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06E21-69E8-4FBB-9EDC-6C66579B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438"/>
            <a:ext cx="9144000" cy="33720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751FF9-A81F-44EE-BC7E-0C94A8DA95E6}"/>
                  </a:ext>
                </a:extLst>
              </p14:cNvPr>
              <p14:cNvContentPartPr/>
              <p14:nvPr/>
            </p14:nvContentPartPr>
            <p14:xfrm>
              <a:off x="6883560" y="1775160"/>
              <a:ext cx="1749240" cy="1208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751FF9-A81F-44EE-BC7E-0C94A8DA95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4200" y="1765800"/>
                <a:ext cx="1767960" cy="122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7651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 Decision Stump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6D1F3-B7E2-4132-A093-1E4BFDABF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650"/>
            <a:ext cx="9144000" cy="334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35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Second Decision Stump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DE1FE-4F86-4DCC-99A9-CF746026F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034"/>
            <a:ext cx="9144000" cy="33584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7D31AB-AEE2-4C89-8CF3-1A68927F9D12}"/>
                  </a:ext>
                </a:extLst>
              </p14:cNvPr>
              <p14:cNvContentPartPr/>
              <p14:nvPr/>
            </p14:nvContentPartPr>
            <p14:xfrm>
              <a:off x="3418200" y="2014920"/>
              <a:ext cx="2230560" cy="55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7D31AB-AEE2-4C89-8CF3-1A68927F9D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8840" y="2005560"/>
                <a:ext cx="2249280" cy="57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1904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Second Decision Stump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D7F7D-4D24-4EB0-9E48-C87044024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650"/>
            <a:ext cx="9144000" cy="3349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64E2002-1AD0-4AFB-95CB-4308F0FAE9D1}"/>
                  </a:ext>
                </a:extLst>
              </p14:cNvPr>
              <p14:cNvContentPartPr/>
              <p14:nvPr/>
            </p14:nvContentPartPr>
            <p14:xfrm>
              <a:off x="6216840" y="2013120"/>
              <a:ext cx="2355840" cy="2950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64E2002-1AD0-4AFB-95CB-4308F0FAE9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07480" y="2003760"/>
                <a:ext cx="2374560" cy="29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960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Second Decision Stump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76B5D-8244-4551-8650-C743A0691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3225"/>
            <a:ext cx="9144000" cy="33702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92E2D29-18E9-403F-9EF4-E4BA43DC3B2F}"/>
                  </a:ext>
                </a:extLst>
              </p14:cNvPr>
              <p14:cNvContentPartPr/>
              <p14:nvPr/>
            </p14:nvContentPartPr>
            <p14:xfrm>
              <a:off x="483840" y="1933920"/>
              <a:ext cx="5234400" cy="3033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92E2D29-18E9-403F-9EF4-E4BA43DC3B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480" y="1924560"/>
                <a:ext cx="5253120" cy="30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8154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Third Decision Stump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90E85-99BF-4C35-BEB0-25E1E66DE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9136"/>
            <a:ext cx="9144000" cy="3344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8D731E9-7991-4795-806D-D377FADA1566}"/>
                  </a:ext>
                </a:extLst>
              </p14:cNvPr>
              <p14:cNvContentPartPr/>
              <p14:nvPr/>
            </p14:nvContentPartPr>
            <p14:xfrm>
              <a:off x="3549960" y="2052360"/>
              <a:ext cx="2121480" cy="588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8D731E9-7991-4795-806D-D377FADA15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0600" y="2043000"/>
                <a:ext cx="2140200" cy="60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47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0E0C4E-3CE9-493B-8603-8009949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D91F3-EF7D-4A29-BDFD-FD0A81FD7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r>
              <a:rPr lang="en-US" dirty="0"/>
              <a:t>Project Pitch Feedback – Did you get your Projects to Review?</a:t>
            </a:r>
          </a:p>
          <a:p>
            <a:r>
              <a:rPr lang="en-US" dirty="0"/>
              <a:t>Exam 1 – October 21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Just released a “Practice Exam” that should show off the formatting, etc.</a:t>
            </a:r>
          </a:p>
          <a:p>
            <a:r>
              <a:rPr lang="en-US" dirty="0"/>
              <a:t>Problem Set 3 – Due November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EB4337-931E-4BC1-9CA3-2AF87B5B4756}"/>
                  </a:ext>
                </a:extLst>
              </p14:cNvPr>
              <p14:cNvContentPartPr/>
              <p14:nvPr/>
            </p14:nvContentPartPr>
            <p14:xfrm>
              <a:off x="6823440" y="153360"/>
              <a:ext cx="1842480" cy="1375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EB4337-931E-4BC1-9CA3-2AF87B5B47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4080" y="144000"/>
                <a:ext cx="1861200" cy="139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275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Third Decision Stump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33C0A-889A-4EE3-A72F-8F907E643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7267"/>
            <a:ext cx="9144000" cy="33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44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CFC0-9BB8-4153-8AAC-57EE9DD0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51BCF-33A9-4F61-B916-4EA8E7EFC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Final Ensemble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4706C-48EB-4003-80D8-68CC60C76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192" y="1857832"/>
            <a:ext cx="5879617" cy="32856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3C8FECA-6ED4-4F9D-8EAB-A8044979F337}"/>
                  </a:ext>
                </a:extLst>
              </p14:cNvPr>
              <p14:cNvContentPartPr/>
              <p14:nvPr/>
            </p14:nvContentPartPr>
            <p14:xfrm>
              <a:off x="1477080" y="3343680"/>
              <a:ext cx="5316120" cy="1583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3C8FECA-6ED4-4F9D-8EAB-A8044979F3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7720" y="3334320"/>
                <a:ext cx="5334840" cy="160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3169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DEE8-BFD4-47E5-9450-F796AB3D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Review Poll</a:t>
            </a:r>
          </a:p>
        </p:txBody>
      </p:sp>
      <p:pic>
        <p:nvPicPr>
          <p:cNvPr id="1026" name="Picture 2" descr="Forms response chart. Question title: Which of the following topics would you like us to review on Tuesday (10/19)?. Number of responses: 49 responses.">
            <a:extLst>
              <a:ext uri="{FF2B5EF4-FFF2-40B4-BE49-F238E27FC236}">
                <a16:creationId xmlns:a16="http://schemas.microsoft.com/office/drawing/2014/main" id="{0A7D662F-6647-4456-814E-32AF916B64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65" y="1164248"/>
            <a:ext cx="4091669" cy="384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45C810B-766E-4F7B-BD04-D3CE3F1FEC66}"/>
              </a:ext>
            </a:extLst>
          </p:cNvPr>
          <p:cNvCxnSpPr>
            <a:cxnSpLocks/>
          </p:cNvCxnSpPr>
          <p:nvPr/>
        </p:nvCxnSpPr>
        <p:spPr>
          <a:xfrm flipH="1" flipV="1">
            <a:off x="5910682" y="2245766"/>
            <a:ext cx="1302108" cy="49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244467-61C4-492D-BF0B-0B171CC1330A}"/>
              </a:ext>
            </a:extLst>
          </p:cNvPr>
          <p:cNvCxnSpPr>
            <a:cxnSpLocks/>
          </p:cNvCxnSpPr>
          <p:nvPr/>
        </p:nvCxnSpPr>
        <p:spPr>
          <a:xfrm flipH="1">
            <a:off x="5391302" y="3196742"/>
            <a:ext cx="1806859" cy="84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E7D494-2570-4A86-B711-114AED577EF2}"/>
              </a:ext>
            </a:extLst>
          </p:cNvPr>
          <p:cNvSpPr txBox="1"/>
          <p:nvPr/>
        </p:nvSpPr>
        <p:spPr>
          <a:xfrm>
            <a:off x="6671462" y="2801722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Curse of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489097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5AC89-0915-4438-BFA8-52950DC4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30E71-9CD8-4D7E-81A9-ABA3A4D1F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Features have a </a:t>
            </a:r>
            <a:r>
              <a:rPr lang="en-US" i="1" dirty="0"/>
              <a:t>value</a:t>
            </a:r>
            <a:r>
              <a:rPr lang="en-US" dirty="0"/>
              <a:t> and a </a:t>
            </a:r>
            <a:r>
              <a:rPr lang="en-US" i="1" dirty="0"/>
              <a:t>cost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- Value: 	benefit to your training / accuracy</a:t>
            </a:r>
          </a:p>
          <a:p>
            <a:pPr marL="0" indent="0">
              <a:buNone/>
            </a:pPr>
            <a:r>
              <a:rPr lang="en-US" dirty="0"/>
              <a:t>	 - Cost: 	Computation time, memory</a:t>
            </a:r>
          </a:p>
          <a:p>
            <a:pPr marL="0" indent="0">
              <a:buNone/>
            </a:pPr>
            <a:r>
              <a:rPr lang="en-US" dirty="0"/>
              <a:t>			Time &amp; Effort to collect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you’re going to include a feature, it better be worth it!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Lots of ways to evaluate / measure the </a:t>
            </a:r>
            <a:r>
              <a:rPr lang="en-US" i="1" dirty="0"/>
              <a:t>usefulness</a:t>
            </a:r>
            <a:r>
              <a:rPr lang="en-US" dirty="0"/>
              <a:t> of a feature…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/>
              <a:t>https://www.kdnuggets.com/2017/04/must-know-curse-dimensionality.html</a:t>
            </a:r>
          </a:p>
        </p:txBody>
      </p:sp>
    </p:spTree>
    <p:extLst>
      <p:ext uri="{BB962C8B-B14F-4D97-AF65-F5344CB8AC3E}">
        <p14:creationId xmlns:p14="http://schemas.microsoft.com/office/powerpoint/2010/main" val="731934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3FB7-CEE9-49A9-9D66-D4C2829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– Predicting the weather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142F-593C-4FD3-96F3-373C53D05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relevant features (temperature, humidity, wind, latitude, longitude, time of day, day of year…</a:t>
            </a:r>
          </a:p>
          <a:p>
            <a:pPr marL="0" indent="0">
              <a:buNone/>
            </a:pPr>
            <a:r>
              <a:rPr lang="en-US" dirty="0"/>
              <a:t>	 - say 99 features, across 19,354 “incorporated places” in us</a:t>
            </a:r>
          </a:p>
          <a:p>
            <a:pPr marL="0" indent="0">
              <a:buNone/>
            </a:pPr>
            <a:r>
              <a:rPr lang="en-US" dirty="0"/>
              <a:t>	 -  plus current precipitation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sampled data points</a:t>
            </a:r>
          </a:p>
          <a:p>
            <a:pPr marL="0" indent="0">
              <a:buNone/>
            </a:pPr>
            <a:r>
              <a:rPr lang="en-US" dirty="0"/>
              <a:t>	 - 1 sample per site per minute for 30 years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3.05e+13 features</a:t>
            </a:r>
          </a:p>
          <a:p>
            <a:pPr marL="0" indent="0">
              <a:buNone/>
            </a:pPr>
            <a:r>
              <a:rPr lang="en-US" dirty="0"/>
              <a:t>There are bigger problems out there!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06836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DBA9-67E2-40A8-850E-14695428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our Optimization – Curse of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7F258-E9FA-4F64-86B3-73D459567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a 64-feature vector</a:t>
            </a:r>
          </a:p>
          <a:p>
            <a:pPr marL="0" indent="0">
              <a:buNone/>
            </a:pPr>
            <a:r>
              <a:rPr lang="en-US" dirty="0"/>
              <a:t>	Transform it using </a:t>
            </a:r>
            <a:r>
              <a:rPr lang="el-GR" dirty="0"/>
              <a:t>φ</a:t>
            </a:r>
            <a:r>
              <a:rPr lang="en-US" dirty="0"/>
              <a:t>(x) = 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many dimensions do I have?</a:t>
            </a:r>
          </a:p>
          <a:p>
            <a:pPr marL="0" indent="0">
              <a:buNone/>
            </a:pPr>
            <a:r>
              <a:rPr lang="en-US" dirty="0"/>
              <a:t>	64^2 = 4096</a:t>
            </a:r>
          </a:p>
        </p:txBody>
      </p:sp>
    </p:spTree>
    <p:extLst>
      <p:ext uri="{BB962C8B-B14F-4D97-AF65-F5344CB8AC3E}">
        <p14:creationId xmlns:p14="http://schemas.microsoft.com/office/powerpoint/2010/main" val="3571424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4F70-5C5E-4C68-95BD-BB71AEB0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</a:t>
            </a:r>
            <a:r>
              <a:rPr lang="en-US" i="1" dirty="0"/>
              <a:t>address</a:t>
            </a:r>
            <a:r>
              <a:rPr lang="en-US" dirty="0"/>
              <a:t> dimensionality?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C5E54-C820-4F00-BEBA-5BBDA3E25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variety of algorithmic considerations</a:t>
            </a:r>
          </a:p>
          <a:p>
            <a:pPr lvl="1"/>
            <a:r>
              <a:rPr lang="en-US" i="1" dirty="0"/>
              <a:t>Stochastic</a:t>
            </a:r>
            <a:r>
              <a:rPr lang="en-US" dirty="0"/>
              <a:t> Gradient Descent (&amp; Mini Batch)</a:t>
            </a:r>
          </a:p>
          <a:p>
            <a:pPr lvl="1"/>
            <a:r>
              <a:rPr lang="en-US" i="1" dirty="0"/>
              <a:t>Kernel Trick</a:t>
            </a:r>
            <a:endParaRPr lang="en-US" dirty="0"/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/>
              <a:t>Reducing Dimensionality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17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DEE8-BFD4-47E5-9450-F796AB3D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Review Poll</a:t>
            </a:r>
          </a:p>
        </p:txBody>
      </p:sp>
      <p:pic>
        <p:nvPicPr>
          <p:cNvPr id="1026" name="Picture 2" descr="Forms response chart. Question title: Which of the following topics would you like us to review on Tuesday (10/19)?. Number of responses: 49 responses.">
            <a:extLst>
              <a:ext uri="{FF2B5EF4-FFF2-40B4-BE49-F238E27FC236}">
                <a16:creationId xmlns:a16="http://schemas.microsoft.com/office/drawing/2014/main" id="{0A7D662F-6647-4456-814E-32AF916B64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65" y="1164248"/>
            <a:ext cx="4091669" cy="384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45C810B-766E-4F7B-BD04-D3CE3F1FEC66}"/>
              </a:ext>
            </a:extLst>
          </p:cNvPr>
          <p:cNvCxnSpPr>
            <a:cxnSpLocks/>
          </p:cNvCxnSpPr>
          <p:nvPr/>
        </p:nvCxnSpPr>
        <p:spPr>
          <a:xfrm flipH="1" flipV="1">
            <a:off x="5676595" y="2516429"/>
            <a:ext cx="1536195" cy="219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244467-61C4-492D-BF0B-0B171CC1330A}"/>
              </a:ext>
            </a:extLst>
          </p:cNvPr>
          <p:cNvCxnSpPr>
            <a:cxnSpLocks/>
          </p:cNvCxnSpPr>
          <p:nvPr/>
        </p:nvCxnSpPr>
        <p:spPr>
          <a:xfrm flipH="1">
            <a:off x="4945075" y="3196742"/>
            <a:ext cx="2253085" cy="380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E7D494-2570-4A86-B711-114AED577EF2}"/>
              </a:ext>
            </a:extLst>
          </p:cNvPr>
          <p:cNvSpPr txBox="1"/>
          <p:nvPr/>
        </p:nvSpPr>
        <p:spPr>
          <a:xfrm>
            <a:off x="6671462" y="2801722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Interlude: MSE, R^2</a:t>
            </a:r>
          </a:p>
        </p:txBody>
      </p:sp>
    </p:spTree>
    <p:extLst>
      <p:ext uri="{BB962C8B-B14F-4D97-AF65-F5344CB8AC3E}">
        <p14:creationId xmlns:p14="http://schemas.microsoft.com/office/powerpoint/2010/main" val="51286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98F6-7F8C-4D3E-B3EE-37F2605A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– The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A1289-FF9B-4186-AC90-B7CF96031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7983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First, let’s define “how good” a line is.</a:t>
            </a:r>
          </a:p>
          <a:p>
            <a:pPr marL="0" indent="0">
              <a:buNone/>
            </a:pPr>
            <a:r>
              <a:rPr lang="en-US" dirty="0"/>
              <a:t> - How well does it define our points?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far away, on average,  is each point from the line?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/>
              <a:t>Mean Squared Error</a:t>
            </a:r>
          </a:p>
          <a:p>
            <a:pPr marL="385763" indent="-385763">
              <a:buAutoNum type="arabicParenR"/>
            </a:pPr>
            <a:r>
              <a:rPr lang="en-US" dirty="0"/>
              <a:t>The difference between each point and the line along the output axis</a:t>
            </a:r>
          </a:p>
          <a:p>
            <a:pPr marL="728663" lvl="1" indent="-385763">
              <a:buAutoNum type="arabicParenR"/>
            </a:pPr>
            <a:r>
              <a:rPr lang="en-US" dirty="0"/>
              <a:t>(square this value to get it to always be a positive value)</a:t>
            </a:r>
          </a:p>
          <a:p>
            <a:pPr marL="385763" indent="-385763">
              <a:buAutoNum type="arabicParenR"/>
            </a:pPr>
            <a:r>
              <a:rPr lang="en-US" dirty="0"/>
              <a:t>Take the mean of this value </a:t>
            </a:r>
          </a:p>
        </p:txBody>
      </p:sp>
      <p:pic>
        <p:nvPicPr>
          <p:cNvPr id="5122" name="Picture 2" descr="Image result for linear regression housing cost square footage">
            <a:extLst>
              <a:ext uri="{FF2B5EF4-FFF2-40B4-BE49-F238E27FC236}">
                <a16:creationId xmlns:a16="http://schemas.microsoft.com/office/drawing/2014/main" id="{9B3A05ED-BCC3-49E9-B285-7CCE42C4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435" y="1043057"/>
            <a:ext cx="2801183" cy="180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BB255AB-581F-42F3-A99C-71245E7EFBFB}"/>
                  </a:ext>
                </a:extLst>
              </p14:cNvPr>
              <p14:cNvContentPartPr/>
              <p14:nvPr/>
            </p14:nvContentPartPr>
            <p14:xfrm>
              <a:off x="4700880" y="2936520"/>
              <a:ext cx="1956960" cy="1941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BB255AB-581F-42F3-A99C-71245E7EFB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1520" y="2927160"/>
                <a:ext cx="1975680" cy="196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7343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E8E4-8149-4636-880C-4685B731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 1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92902-5D03-4674-B5B9-5621E552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Consider a 1D Linear Regression problem, with the following data points:</a:t>
            </a: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We set our initial weight w</a:t>
            </a:r>
            <a:r>
              <a:rPr lang="en-US" b="0" i="0" baseline="-25000" dirty="0">
                <a:solidFill>
                  <a:srgbClr val="444444"/>
                </a:solidFill>
                <a:effectLst/>
                <a:latin typeface="Helvetica Neue"/>
              </a:rPr>
              <a:t>1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to 2.0 and our bias term w</a:t>
            </a:r>
            <a:r>
              <a:rPr lang="en-US" b="0" i="0" baseline="-25000" dirty="0">
                <a:solidFill>
                  <a:srgbClr val="444444"/>
                </a:solidFill>
                <a:effectLst/>
                <a:latin typeface="Helvetica Neue"/>
              </a:rPr>
              <a:t>0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to 1.0. What is the initial Mean Squared Error (MSE)?</a:t>
            </a:r>
            <a:endParaRPr lang="en-US" b="0" dirty="0">
              <a:effectLst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1158E28-5F78-43B3-8C6C-3EE0734CAED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764030"/>
          <a:ext cx="6096000" cy="80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168153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1661005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151102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198898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892837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54709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b="0" baseline="-25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3.0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4.0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5.0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89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4.0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8.0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11.0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3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248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DEE8-BFD4-47E5-9450-F796AB3D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Review Poll</a:t>
            </a:r>
          </a:p>
        </p:txBody>
      </p:sp>
      <p:pic>
        <p:nvPicPr>
          <p:cNvPr id="1026" name="Picture 2" descr="Forms response chart. Question title: Which of the following topics would you like us to review on Tuesday (10/19)?. Number of responses: 49 responses.">
            <a:extLst>
              <a:ext uri="{FF2B5EF4-FFF2-40B4-BE49-F238E27FC236}">
                <a16:creationId xmlns:a16="http://schemas.microsoft.com/office/drawing/2014/main" id="{0A7D662F-6647-4456-814E-32AF916B64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65" y="1164248"/>
            <a:ext cx="4091669" cy="384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45C810B-766E-4F7B-BD04-D3CE3F1FEC66}"/>
              </a:ext>
            </a:extLst>
          </p:cNvPr>
          <p:cNvCxnSpPr>
            <a:cxnSpLocks/>
          </p:cNvCxnSpPr>
          <p:nvPr/>
        </p:nvCxnSpPr>
        <p:spPr>
          <a:xfrm flipH="1" flipV="1">
            <a:off x="6561734" y="2341778"/>
            <a:ext cx="651056" cy="39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244467-61C4-492D-BF0B-0B171CC1330A}"/>
              </a:ext>
            </a:extLst>
          </p:cNvPr>
          <p:cNvCxnSpPr>
            <a:cxnSpLocks/>
          </p:cNvCxnSpPr>
          <p:nvPr/>
        </p:nvCxnSpPr>
        <p:spPr>
          <a:xfrm flipH="1">
            <a:off x="6086246" y="3196742"/>
            <a:ext cx="1111914" cy="175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E7D494-2570-4A86-B711-114AED577EF2}"/>
              </a:ext>
            </a:extLst>
          </p:cNvPr>
          <p:cNvSpPr txBox="1"/>
          <p:nvPr/>
        </p:nvSpPr>
        <p:spPr>
          <a:xfrm>
            <a:off x="6671462" y="2801722"/>
            <a:ext cx="2305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Lasso &amp; Ridge Regression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221A53-BB97-490B-B35C-C6472E05C5E3}"/>
                  </a:ext>
                </a:extLst>
              </p14:cNvPr>
              <p14:cNvContentPartPr/>
              <p14:nvPr/>
            </p14:nvContentPartPr>
            <p14:xfrm>
              <a:off x="2266200" y="1616400"/>
              <a:ext cx="297720" cy="1056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221A53-BB97-490B-B35C-C6472E05C5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6840" y="1607040"/>
                <a:ext cx="316440" cy="107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7807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E8E4-8149-4636-880C-4685B731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 1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92902-5D03-4674-B5B9-5621E552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Consider a 1D Linear Regression problem, with the following data points:</a:t>
            </a: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We set our initial weight w</a:t>
            </a:r>
            <a:r>
              <a:rPr lang="en-US" b="0" i="0" baseline="-25000" dirty="0">
                <a:solidFill>
                  <a:srgbClr val="444444"/>
                </a:solidFill>
                <a:effectLst/>
                <a:latin typeface="Helvetica Neue"/>
              </a:rPr>
              <a:t>1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to 2.0 and our bias term w</a:t>
            </a:r>
            <a:r>
              <a:rPr lang="en-US" b="0" i="0" baseline="-25000" dirty="0">
                <a:solidFill>
                  <a:srgbClr val="444444"/>
                </a:solidFill>
                <a:effectLst/>
                <a:latin typeface="Helvetica Neue"/>
              </a:rPr>
              <a:t>0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to 1.0. What is the initial Mean Squared Error (MSE)?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RSS = ||Y - </a:t>
            </a:r>
            <a:r>
              <a:rPr lang="en-US" sz="18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Xw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||^2 / N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(1 - 3)^2 + (2 - 5)^2 + (4 - 7)^2 + (8 - 9)^2 + (11 - 11)^2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4 + 9 + 9 + 1 + 0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23 / 5</a:t>
            </a:r>
            <a:endParaRPr lang="en-US" b="0" dirty="0">
              <a:effectLst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1158E28-5F78-43B3-8C6C-3EE0734CAED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764030"/>
          <a:ext cx="6096000" cy="80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168153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1661005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151102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198898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892837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54709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b="0" baseline="-25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3.0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4.0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5.0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89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4.0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8.0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11.0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3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871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CC5-7D4F-4320-92C5-409EE51D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goodness – alternative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096B2-3B8A-418C-A2D9-CF4872784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Yuma weather: sunny = True - 84 % Accuracy</a:t>
            </a:r>
          </a:p>
          <a:p>
            <a:pPr marL="0" indent="0">
              <a:buNone/>
            </a:pPr>
            <a:r>
              <a:rPr lang="en-US" dirty="0"/>
              <a:t>	 - “There is no variance, assume the average state”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do a similar thing with a regression problem?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House Cost = “There is no variance, assume the average state”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457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8D14D-8449-4F7F-A8B9-60A968C5F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Goodness – a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56FD1-BDC1-4D65-AC2B-ECC216DDB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linear regression housing cost square footage">
            <a:extLst>
              <a:ext uri="{FF2B5EF4-FFF2-40B4-BE49-F238E27FC236}">
                <a16:creationId xmlns:a16="http://schemas.microsoft.com/office/drawing/2014/main" id="{F6CAAD9B-EE57-404E-96EC-EDBBA10B8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359" y="1369219"/>
            <a:ext cx="4753282" cy="305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3A31B29-1733-4470-AF80-BD18CBC4EB5F}"/>
                  </a:ext>
                </a:extLst>
              </p14:cNvPr>
              <p14:cNvContentPartPr/>
              <p14:nvPr/>
            </p14:nvContentPartPr>
            <p14:xfrm>
              <a:off x="2811600" y="3077280"/>
              <a:ext cx="4142520" cy="811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3A31B29-1733-4470-AF80-BD18CBC4EB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2240" y="3067920"/>
                <a:ext cx="4161240" cy="82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1852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64C2-54FB-40C3-BD9A-B3290738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goodness – coefficient of determination R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D5C0F-1AD5-46D6-88FB-6076D5CC5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Baseline (Total Sum of Squares) = ||Y–avg(Y)||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r>
              <a:rPr lang="en-US" dirty="0"/>
              <a:t>Our Error (Residual Sum of Squares) = 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Improvement: 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 vs ||Y–avg(Y)||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1 – RSS/TSS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801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E8E4-8149-4636-880C-4685B731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 1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92902-5D03-4674-B5B9-5621E552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Consider a 1D Linear Regression problem, with the following data points:</a:t>
            </a: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We set our initial weight w</a:t>
            </a:r>
            <a:r>
              <a:rPr lang="en-US" b="0" i="0" baseline="-25000" dirty="0">
                <a:solidFill>
                  <a:srgbClr val="444444"/>
                </a:solidFill>
                <a:effectLst/>
                <a:latin typeface="Helvetica Neue"/>
              </a:rPr>
              <a:t>1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to 2.0 and our bias term w</a:t>
            </a:r>
            <a:r>
              <a:rPr lang="en-US" b="0" i="0" baseline="-25000" dirty="0">
                <a:solidFill>
                  <a:srgbClr val="444444"/>
                </a:solidFill>
                <a:effectLst/>
                <a:latin typeface="Helvetica Neue"/>
              </a:rPr>
              <a:t>0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to 1.0. What is the initial R^2 improvement?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1158E28-5F78-43B3-8C6C-3EE0734CAED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764030"/>
          <a:ext cx="6096000" cy="80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168153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1661005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151102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198898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892837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54709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b="0" baseline="-25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3.0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4.0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5.0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89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4.0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8.0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11.0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3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049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E8E4-8149-4636-880C-4685B731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 1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92902-5D03-4674-B5B9-5621E552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Consider a 1D Linear Regression problem, with the following data points:</a:t>
            </a: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We set our initial weight w</a:t>
            </a:r>
            <a:r>
              <a:rPr lang="en-US" b="0" i="0" baseline="-25000" dirty="0">
                <a:solidFill>
                  <a:srgbClr val="444444"/>
                </a:solidFill>
                <a:effectLst/>
                <a:latin typeface="Helvetica Neue"/>
              </a:rPr>
              <a:t>1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to 2.0 and our bias term w</a:t>
            </a:r>
            <a:r>
              <a:rPr lang="en-US" b="0" i="0" baseline="-25000" dirty="0">
                <a:solidFill>
                  <a:srgbClr val="444444"/>
                </a:solidFill>
                <a:effectLst/>
                <a:latin typeface="Helvetica Neue"/>
              </a:rPr>
              <a:t>0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to 1.0. What is the initial R^2 improvement?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R^2 = 1 – RSS/TSS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RSS = 23, avg(y) = 5.2</a:t>
            </a:r>
            <a:endParaRPr lang="en-US" b="0" dirty="0">
              <a:effectLst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1158E28-5F78-43B3-8C6C-3EE0734CAED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764030"/>
          <a:ext cx="6096000" cy="80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168153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1661005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151102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198898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892837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54709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b="0" baseline="-25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3.0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4.0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5.0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89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4.0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8.0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11.0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3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781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E8E4-8149-4636-880C-4685B731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 1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92902-5D03-4674-B5B9-5621E552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Consider a 1D Linear Regression problem, with the following data points:</a:t>
            </a: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We set our initial weight w</a:t>
            </a:r>
            <a:r>
              <a:rPr lang="en-US" b="0" i="0" baseline="-25000" dirty="0">
                <a:solidFill>
                  <a:srgbClr val="444444"/>
                </a:solidFill>
                <a:effectLst/>
                <a:latin typeface="Helvetica Neue"/>
              </a:rPr>
              <a:t>1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to 2.0 and our bias term w</a:t>
            </a:r>
            <a:r>
              <a:rPr lang="en-US" b="0" i="0" baseline="-25000" dirty="0">
                <a:solidFill>
                  <a:srgbClr val="444444"/>
                </a:solidFill>
                <a:effectLst/>
                <a:latin typeface="Helvetica Neue"/>
              </a:rPr>
              <a:t>0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to 1.0. What is the initial R^2 improvement?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R^2 = 1 – RSS/TSS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RSS = 23, avg(y) = 5.2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(1 – 5.2)^2 + (2 – 5.2)^2 + (4 – 5.2)^2 + (8 – 5.2)^2 + (11 – 5.2)^2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70.8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.675…</a:t>
            </a:r>
            <a:endParaRPr lang="en-US" b="0" dirty="0">
              <a:effectLst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1158E28-5F78-43B3-8C6C-3EE0734CAED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764030"/>
          <a:ext cx="6096000" cy="80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168153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1661005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151102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198898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892837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54709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b="0" baseline="-25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3.0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4.0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5.0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89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4.0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8.0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11.0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38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92FB80-705A-4429-8D09-2E5E1913D573}"/>
                  </a:ext>
                </a:extLst>
              </p14:cNvPr>
              <p14:cNvContentPartPr/>
              <p14:nvPr/>
            </p14:nvContentPartPr>
            <p14:xfrm>
              <a:off x="4956840" y="32760"/>
              <a:ext cx="2401200" cy="934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92FB80-705A-4429-8D09-2E5E1913D5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7480" y="23400"/>
                <a:ext cx="2419920" cy="95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5527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E0BB-3077-45CA-91C5-C4E9E6E8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– Leave-one-out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40857-DB67-46E7-BAC4-835E5F52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Train &amp; evaluate your regression model while leaving out one feature at a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R^2: .3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CC1D4D-9C82-4653-8CBC-EEC35F84C2E7}"/>
              </a:ext>
            </a:extLst>
          </p:cNvPr>
          <p:cNvGraphicFramePr>
            <a:graphicFrameLocks/>
          </p:cNvGraphicFramePr>
          <p:nvPr/>
        </p:nvGraphicFramePr>
        <p:xfrm>
          <a:off x="628650" y="2475191"/>
          <a:ext cx="788670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strike="sngStrike" dirty="0">
                          <a:effectLst/>
                        </a:rPr>
                        <a:t>Log </a:t>
                      </a:r>
                      <a:r>
                        <a:rPr lang="en-US" sz="1100" b="1" strike="sngStrike" dirty="0" err="1">
                          <a:effectLst/>
                        </a:rPr>
                        <a:t>Sq</a:t>
                      </a:r>
                      <a:r>
                        <a:rPr lang="en-US" sz="1100" b="1" strike="sngStrike" dirty="0">
                          <a:effectLst/>
                        </a:rPr>
                        <a:t> Ft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# Bedrooms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Cost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3.2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3.09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450K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2.87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200K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3.06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1500K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963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E0BB-3077-45CA-91C5-C4E9E6E8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– Leave-one-out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40857-DB67-46E7-BAC4-835E5F52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Train &amp; evaluate your regression model while leaving out one feature at a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R^2: .5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CC1D4D-9C82-4653-8CBC-EEC35F84C2E7}"/>
              </a:ext>
            </a:extLst>
          </p:cNvPr>
          <p:cNvGraphicFramePr>
            <a:graphicFrameLocks/>
          </p:cNvGraphicFramePr>
          <p:nvPr/>
        </p:nvGraphicFramePr>
        <p:xfrm>
          <a:off x="628650" y="2475191"/>
          <a:ext cx="788670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Log </a:t>
                      </a:r>
                      <a:r>
                        <a:rPr lang="en-US" sz="1100" b="1" dirty="0" err="1">
                          <a:effectLst/>
                        </a:rPr>
                        <a:t>Sq</a:t>
                      </a:r>
                      <a:r>
                        <a:rPr lang="en-US" sz="1100" b="1" dirty="0">
                          <a:effectLst/>
                        </a:rPr>
                        <a:t> Ft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strike="sngStrike" dirty="0">
                          <a:effectLst/>
                        </a:rPr>
                        <a:t># Bedrooms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Cost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450K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2.87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200K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3.06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1500K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2004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E0BB-3077-45CA-91C5-C4E9E6E8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– Leave-one-out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40857-DB67-46E7-BAC4-835E5F52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Train &amp; evaluate your regression model while leaving out one feature at a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R^2: .45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CC1D4D-9C82-4653-8CBC-EEC35F84C2E7}"/>
              </a:ext>
            </a:extLst>
          </p:cNvPr>
          <p:cNvGraphicFramePr>
            <a:graphicFrameLocks/>
          </p:cNvGraphicFramePr>
          <p:nvPr/>
        </p:nvGraphicFramePr>
        <p:xfrm>
          <a:off x="628650" y="2475191"/>
          <a:ext cx="788670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Log </a:t>
                      </a:r>
                      <a:r>
                        <a:rPr lang="en-US" sz="1100" b="1" dirty="0" err="1">
                          <a:effectLst/>
                        </a:rPr>
                        <a:t>Sq</a:t>
                      </a:r>
                      <a:r>
                        <a:rPr lang="en-US" sz="1100" b="1" dirty="0">
                          <a:effectLst/>
                        </a:rPr>
                        <a:t> Ft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# Bedrooms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strike="sngStrike" dirty="0">
                          <a:effectLst/>
                        </a:rPr>
                        <a:t>House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Cost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450K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2.87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200K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3.06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1500K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3629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5048-B279-49D1-BA2E-29BFB1D0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RSS – With Penalty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E389-945A-41AB-BFAA-1CF7D30A1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RSS = ||Y – 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r>
              <a:rPr lang="en-US" dirty="0"/>
              <a:t>ŵ = </a:t>
            </a: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 </a:t>
            </a:r>
            <a:r>
              <a:rPr lang="en-US" dirty="0"/>
              <a:t>(||Y – 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)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Add a penalty term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/>
              <a:t>ŵ = </a:t>
            </a: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 </a:t>
            </a:r>
            <a:r>
              <a:rPr lang="en-US" dirty="0"/>
              <a:t>(||Y – 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l-GR" dirty="0"/>
              <a:t>λ</a:t>
            </a:r>
            <a:r>
              <a:rPr lang="en-US" dirty="0"/>
              <a:t> *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 penalty(</a:t>
            </a:r>
            <a:r>
              <a:rPr lang="en-US" dirty="0" err="1">
                <a:sym typeface="Wingdings" panose="05000000000000000000" pitchFamily="2" charset="2"/>
              </a:rPr>
              <a:t>w</a:t>
            </a:r>
            <a:r>
              <a:rPr lang="en-US" baseline="-25000" dirty="0" err="1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))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How do we choose our penalty function?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How do we choose our tuning parameter </a:t>
            </a:r>
            <a:r>
              <a:rPr lang="el-GR" dirty="0"/>
              <a:t>λ</a:t>
            </a:r>
            <a:r>
              <a:rPr lang="en-US" dirty="0"/>
              <a:t>?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D19E3EA-38D1-40EF-9AEC-B6453E400E37}"/>
                  </a:ext>
                </a:extLst>
              </p14:cNvPr>
              <p14:cNvContentPartPr/>
              <p14:nvPr/>
            </p14:nvContentPartPr>
            <p14:xfrm>
              <a:off x="6084360" y="600480"/>
              <a:ext cx="2729520" cy="221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D19E3EA-38D1-40EF-9AEC-B6453E400E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5000" y="591120"/>
                <a:ext cx="2748240" cy="223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6511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E0BB-3077-45CA-91C5-C4E9E6E8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– Leave-one-out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40857-DB67-46E7-BAC4-835E5F52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Train &amp; evaluate your regression model while leaving out one feature at a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R^2: .6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CC1D4D-9C82-4653-8CBC-EEC35F84C2E7}"/>
              </a:ext>
            </a:extLst>
          </p:cNvPr>
          <p:cNvGraphicFramePr>
            <a:graphicFrameLocks/>
          </p:cNvGraphicFramePr>
          <p:nvPr/>
        </p:nvGraphicFramePr>
        <p:xfrm>
          <a:off x="628650" y="2475191"/>
          <a:ext cx="788670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Log </a:t>
                      </a:r>
                      <a:r>
                        <a:rPr lang="en-US" sz="1100" b="1" dirty="0" err="1">
                          <a:effectLst/>
                        </a:rPr>
                        <a:t>Sq</a:t>
                      </a:r>
                      <a:r>
                        <a:rPr lang="en-US" sz="1100" b="1" dirty="0">
                          <a:effectLst/>
                        </a:rPr>
                        <a:t> Ft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# Bedrooms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strike="sngStrike" dirty="0">
                          <a:effectLst/>
                        </a:rPr>
                        <a:t>House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Cost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450K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2.87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200K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3.06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1500K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146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50AF-6040-4EDA-9C1F-9B65B118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– Stepwise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50F25-C51C-43E1-9305-DD85DE20C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Forward-stepwise:</a:t>
            </a:r>
          </a:p>
          <a:p>
            <a:pPr marL="0" indent="0">
              <a:buNone/>
            </a:pPr>
            <a:r>
              <a:rPr lang="en-US" dirty="0"/>
              <a:t>Start with an empty model,</a:t>
            </a:r>
          </a:p>
          <a:p>
            <a:pPr marL="0" indent="0">
              <a:buNone/>
            </a:pPr>
            <a:r>
              <a:rPr lang="en-US" dirty="0"/>
              <a:t>add the most predictive</a:t>
            </a:r>
          </a:p>
          <a:p>
            <a:pPr marL="0" indent="0">
              <a:buNone/>
            </a:pPr>
            <a:r>
              <a:rPr lang="en-US" dirty="0"/>
              <a:t>feature, rinse, repeat.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Backward-stepwise:</a:t>
            </a:r>
          </a:p>
          <a:p>
            <a:pPr marL="0" indent="0">
              <a:buNone/>
            </a:pPr>
            <a:r>
              <a:rPr lang="en-US" dirty="0"/>
              <a:t>Start with a full model,</a:t>
            </a:r>
          </a:p>
          <a:p>
            <a:pPr marL="0" indent="0">
              <a:buNone/>
            </a:pPr>
            <a:r>
              <a:rPr lang="en-US" dirty="0"/>
              <a:t>remove the least predictive</a:t>
            </a:r>
          </a:p>
          <a:p>
            <a:pPr marL="0" indent="0">
              <a:buNone/>
            </a:pPr>
            <a:r>
              <a:rPr lang="en-US" dirty="0"/>
              <a:t>feature, rinse, repeat.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B2C0E-A54F-43CE-A8C0-3609BA5B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732" y="1369219"/>
            <a:ext cx="4759619" cy="32635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8D51DC-FA1E-4F89-8912-59FD7BB013CD}"/>
                  </a:ext>
                </a:extLst>
              </p14:cNvPr>
              <p14:cNvContentPartPr/>
              <p14:nvPr/>
            </p14:nvContentPartPr>
            <p14:xfrm>
              <a:off x="4177440" y="1076040"/>
              <a:ext cx="943560" cy="388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8D51DC-FA1E-4F89-8912-59FD7BB013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8080" y="1066680"/>
                <a:ext cx="962280" cy="40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85001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50AF-6040-4EDA-9C1F-9B65B118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– Stagewise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50F25-C51C-43E1-9305-DD85DE20C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Start with an empty model,</a:t>
            </a:r>
          </a:p>
          <a:p>
            <a:pPr marL="0" indent="0">
              <a:buNone/>
            </a:pPr>
            <a:r>
              <a:rPr lang="en-US" dirty="0"/>
              <a:t>choose the feature that best</a:t>
            </a:r>
          </a:p>
          <a:p>
            <a:pPr marL="0" indent="0">
              <a:buNone/>
            </a:pPr>
            <a:r>
              <a:rPr lang="en-US" dirty="0"/>
              <a:t>correlates to your residual,</a:t>
            </a:r>
          </a:p>
          <a:p>
            <a:pPr marL="0" indent="0">
              <a:buNone/>
            </a:pPr>
            <a:r>
              <a:rPr lang="en-US" dirty="0"/>
              <a:t>update this feature using</a:t>
            </a:r>
          </a:p>
          <a:p>
            <a:pPr marL="0" indent="0">
              <a:buNone/>
            </a:pPr>
            <a:r>
              <a:rPr lang="en-US" dirty="0"/>
              <a:t>the coefficient.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B2C0E-A54F-43CE-A8C0-3609BA5B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732" y="1369219"/>
            <a:ext cx="4759619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74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61A6E-9CBE-4B35-BAEE-93ECD3D3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– Best Subset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79C62-57F3-456D-8C60-6695D608F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Choose the </a:t>
            </a:r>
            <a:r>
              <a:rPr lang="en-US" i="1" dirty="0"/>
              <a:t>k</a:t>
            </a:r>
            <a:r>
              <a:rPr lang="en-US" dirty="0"/>
              <a:t> feature set</a:t>
            </a:r>
          </a:p>
          <a:p>
            <a:pPr marL="0" indent="0">
              <a:buNone/>
            </a:pPr>
            <a:r>
              <a:rPr lang="en-US" dirty="0"/>
              <a:t>size you want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Create all subsets of size </a:t>
            </a:r>
            <a:r>
              <a:rPr lang="en-US" i="1" dirty="0"/>
              <a:t>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 the RSS minimization</a:t>
            </a:r>
          </a:p>
          <a:p>
            <a:pPr marL="0" indent="0">
              <a:buNone/>
            </a:pPr>
            <a:r>
              <a:rPr lang="en-US" dirty="0"/>
              <a:t>for your subset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2B26C-330C-4F96-994D-ED9B6351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579" y="1369219"/>
            <a:ext cx="4844771" cy="35869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FE94F6C-AE9A-4E30-B6A1-B0B579E6E8D8}"/>
                  </a:ext>
                </a:extLst>
              </p14:cNvPr>
              <p14:cNvContentPartPr/>
              <p14:nvPr/>
            </p14:nvContentPartPr>
            <p14:xfrm>
              <a:off x="767880" y="2426400"/>
              <a:ext cx="1304280" cy="1464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FE94F6C-AE9A-4E30-B6A1-B0B579E6E8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520" y="2417040"/>
                <a:ext cx="1323000" cy="148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0218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DEE8-BFD4-47E5-9450-F796AB3D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Review Poll</a:t>
            </a:r>
          </a:p>
        </p:txBody>
      </p:sp>
      <p:pic>
        <p:nvPicPr>
          <p:cNvPr id="1026" name="Picture 2" descr="Forms response chart. Question title: Which of the following topics would you like us to review on Tuesday (10/19)?. Number of responses: 49 responses.">
            <a:extLst>
              <a:ext uri="{FF2B5EF4-FFF2-40B4-BE49-F238E27FC236}">
                <a16:creationId xmlns:a16="http://schemas.microsoft.com/office/drawing/2014/main" id="{0A7D662F-6647-4456-814E-32AF916B64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65" y="1164248"/>
            <a:ext cx="4091669" cy="384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45C810B-766E-4F7B-BD04-D3CE3F1FEC66}"/>
              </a:ext>
            </a:extLst>
          </p:cNvPr>
          <p:cNvCxnSpPr>
            <a:cxnSpLocks/>
          </p:cNvCxnSpPr>
          <p:nvPr/>
        </p:nvCxnSpPr>
        <p:spPr>
          <a:xfrm flipH="1" flipV="1">
            <a:off x="5709138" y="1910862"/>
            <a:ext cx="1503653" cy="82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244467-61C4-492D-BF0B-0B171CC1330A}"/>
              </a:ext>
            </a:extLst>
          </p:cNvPr>
          <p:cNvCxnSpPr>
            <a:cxnSpLocks/>
          </p:cNvCxnSpPr>
          <p:nvPr/>
        </p:nvCxnSpPr>
        <p:spPr>
          <a:xfrm flipH="1" flipV="1">
            <a:off x="4888523" y="2895600"/>
            <a:ext cx="2309638" cy="301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E7D494-2570-4A86-B711-114AED577EF2}"/>
              </a:ext>
            </a:extLst>
          </p:cNvPr>
          <p:cNvSpPr txBox="1"/>
          <p:nvPr/>
        </p:nvSpPr>
        <p:spPr>
          <a:xfrm>
            <a:off x="6671462" y="2801722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709278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30A6-535D-4877-83B2-D21BA77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Problem Space – Dog Slobber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0086-2EFB-464E-A6AD-E6CEAFD27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7518"/>
            <a:ext cx="7886700" cy="4105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 – 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0 - ~Dog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Slobber (ml)</a:t>
            </a:r>
          </a:p>
          <a:p>
            <a:pPr marL="0" indent="0">
              <a:buNone/>
            </a:pPr>
            <a:r>
              <a:rPr lang="en-US" dirty="0"/>
              <a:t>	Logistic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Logistic Function p(X) = 	</a:t>
            </a:r>
            <a:r>
              <a:rPr lang="en-US" u="sng" dirty="0"/>
              <a:t> 	1              </a:t>
            </a:r>
            <a:r>
              <a:rPr lang="en-US" dirty="0"/>
              <a:t>	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			1 + e</a:t>
            </a:r>
            <a:r>
              <a:rPr lang="el-GR" baseline="30000" dirty="0"/>
              <a:t> </a:t>
            </a:r>
            <a:r>
              <a:rPr lang="en-US" baseline="30000" dirty="0"/>
              <a:t>–(w</a:t>
            </a:r>
            <a:r>
              <a:rPr lang="el-GR" baseline="30000" dirty="0"/>
              <a:t>0+</a:t>
            </a:r>
            <a:r>
              <a:rPr lang="en-US" baseline="30000" dirty="0"/>
              <a:t>w</a:t>
            </a:r>
            <a:r>
              <a:rPr lang="el-GR" baseline="30000" dirty="0"/>
              <a:t>1</a:t>
            </a:r>
            <a:r>
              <a:rPr lang="en-US" baseline="30000" dirty="0"/>
              <a:t>*X1)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66829-AD4C-44F8-8EE7-4686A162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90" y="1037518"/>
            <a:ext cx="5466596" cy="22188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2ABE71-4346-49DB-8745-0F7C224EC85E}"/>
                  </a:ext>
                </a:extLst>
              </p14:cNvPr>
              <p14:cNvContentPartPr/>
              <p14:nvPr/>
            </p14:nvContentPartPr>
            <p14:xfrm>
              <a:off x="1579320" y="1205640"/>
              <a:ext cx="2471760" cy="2193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2ABE71-4346-49DB-8745-0F7C224EC8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9960" y="1196280"/>
                <a:ext cx="2490480" cy="22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12CFCA9-4BAF-49F9-871E-F7F4138490BE}"/>
                  </a:ext>
                </a:extLst>
              </p14:cNvPr>
              <p14:cNvContentPartPr/>
              <p14:nvPr/>
            </p14:nvContentPartPr>
            <p14:xfrm>
              <a:off x="2430360" y="3767760"/>
              <a:ext cx="1682640" cy="1182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12CFCA9-4BAF-49F9-871E-F7F4138490B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21000" y="3758400"/>
                <a:ext cx="1701360" cy="12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8271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0D54-DEB3-4240-B43E-88E3C5C1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770FB-E4CB-44E2-A8D8-DEE3851C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If the Logistic is &lt; .5 it’s one, otherwise the other</a:t>
            </a:r>
          </a:p>
          <a:p>
            <a:pPr lvl="1"/>
            <a:r>
              <a:rPr lang="en-US" dirty="0"/>
              <a:t>Weights to 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 </a:t>
            </a:r>
            <a:r>
              <a:rPr lang="en-US" dirty="0"/>
              <a:t>to find decision point</a:t>
            </a:r>
          </a:p>
          <a:p>
            <a:pPr lvl="1"/>
            <a:r>
              <a:rPr lang="en-US" dirty="0"/>
              <a:t>Decision boundary is orthogonal to regression line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Logistic Function p(X) = 	</a:t>
            </a:r>
            <a:r>
              <a:rPr lang="en-US" u="sng" dirty="0"/>
              <a:t> 	1              </a:t>
            </a:r>
            <a:r>
              <a:rPr lang="en-US" dirty="0"/>
              <a:t>	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			1 + e</a:t>
            </a:r>
            <a:r>
              <a:rPr lang="el-GR" baseline="30000" dirty="0"/>
              <a:t> </a:t>
            </a:r>
            <a:r>
              <a:rPr lang="en-US" baseline="30000" dirty="0"/>
              <a:t>–(w</a:t>
            </a:r>
            <a:r>
              <a:rPr lang="el-GR" baseline="30000" dirty="0"/>
              <a:t>0+</a:t>
            </a:r>
            <a:r>
              <a:rPr lang="en-US" baseline="30000" dirty="0"/>
              <a:t>w</a:t>
            </a:r>
            <a:r>
              <a:rPr lang="el-GR" baseline="30000" dirty="0"/>
              <a:t>1</a:t>
            </a:r>
            <a:r>
              <a:rPr lang="en-US" baseline="30000" dirty="0"/>
              <a:t>*X1</a:t>
            </a:r>
            <a:r>
              <a:rPr lang="el-GR" baseline="30000" dirty="0"/>
              <a:t> +</a:t>
            </a:r>
            <a:r>
              <a:rPr lang="en-US" baseline="30000" dirty="0"/>
              <a:t>w2*X2)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875E7-3929-4C4E-929C-7645A677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102" y="1633769"/>
            <a:ext cx="2436248" cy="27344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8CA4A1A-BFD7-43C8-A4F4-E28A044970AD}"/>
                  </a:ext>
                </a:extLst>
              </p14:cNvPr>
              <p14:cNvContentPartPr/>
              <p14:nvPr/>
            </p14:nvContentPartPr>
            <p14:xfrm>
              <a:off x="5619960" y="919080"/>
              <a:ext cx="3515040" cy="4008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8CA4A1A-BFD7-43C8-A4F4-E28A044970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0600" y="909720"/>
                <a:ext cx="3533760" cy="402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0474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Holiday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classification do we give x=[“Santa”, “Bad”]</a:t>
            </a:r>
          </a:p>
          <a:p>
            <a:pPr marL="0" indent="0">
              <a:buNone/>
            </a:pPr>
            <a:r>
              <a:rPr lang="en-US" dirty="0"/>
              <a:t>x = [1, 1, 0, 0, 1, 0]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 * x</a:t>
            </a:r>
            <a:r>
              <a:rPr lang="en-US" baseline="-25000" dirty="0"/>
              <a:t>1 </a:t>
            </a:r>
            <a:r>
              <a:rPr lang="en-US" dirty="0"/>
              <a:t>+ w</a:t>
            </a:r>
            <a:r>
              <a:rPr lang="en-US" baseline="-25000" dirty="0"/>
              <a:t>2</a:t>
            </a:r>
            <a:r>
              <a:rPr lang="en-US" dirty="0"/>
              <a:t> * x</a:t>
            </a:r>
            <a:r>
              <a:rPr lang="en-US" baseline="-25000" dirty="0"/>
              <a:t>2 </a:t>
            </a:r>
            <a:r>
              <a:rPr lang="en-US" dirty="0"/>
              <a:t>+ w</a:t>
            </a:r>
            <a:r>
              <a:rPr lang="en-US" baseline="-25000" dirty="0"/>
              <a:t>3</a:t>
            </a:r>
            <a:r>
              <a:rPr lang="en-US" dirty="0"/>
              <a:t> * x</a:t>
            </a:r>
            <a:r>
              <a:rPr lang="en-US" baseline="-25000" dirty="0"/>
              <a:t>3 </a:t>
            </a:r>
            <a:r>
              <a:rPr lang="en-US" dirty="0"/>
              <a:t>+ w</a:t>
            </a:r>
            <a:r>
              <a:rPr lang="en-US" baseline="-25000" dirty="0"/>
              <a:t>4</a:t>
            </a:r>
            <a:r>
              <a:rPr lang="en-US" dirty="0"/>
              <a:t> * x</a:t>
            </a:r>
            <a:r>
              <a:rPr lang="en-US" baseline="-25000" dirty="0"/>
              <a:t>4</a:t>
            </a:r>
            <a:r>
              <a:rPr lang="en-US" dirty="0"/>
              <a:t> + w</a:t>
            </a:r>
            <a:r>
              <a:rPr lang="en-US" baseline="-25000" dirty="0"/>
              <a:t>5</a:t>
            </a:r>
            <a:r>
              <a:rPr lang="en-US" dirty="0"/>
              <a:t> * x</a:t>
            </a:r>
            <a:r>
              <a:rPr lang="en-US" baseline="-25000" dirty="0"/>
              <a:t>5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F33F227-5C9C-4E25-BAC3-BFD8094195AE}"/>
              </a:ext>
            </a:extLst>
          </p:cNvPr>
          <p:cNvGraphicFramePr>
            <a:graphicFrameLocks/>
          </p:cNvGraphicFramePr>
          <p:nvPr/>
        </p:nvGraphicFramePr>
        <p:xfrm>
          <a:off x="311700" y="1287170"/>
          <a:ext cx="8520603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06455823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404423367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9520839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“Santa”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“Dreidel”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“Christmas”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“Bad”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“Hate”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-0.1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10.0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15.0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-4.0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BAFC150-1E2A-44FD-8AD0-85BC8F242CD4}"/>
                  </a:ext>
                </a:extLst>
              </p14:cNvPr>
              <p14:cNvContentPartPr/>
              <p14:nvPr/>
            </p14:nvContentPartPr>
            <p14:xfrm>
              <a:off x="0" y="729360"/>
              <a:ext cx="6594840" cy="2340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BAFC150-1E2A-44FD-8AD0-85BC8F242C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720000"/>
                <a:ext cx="6613560" cy="235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7307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Holiday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classification do we give x=[“Santa”, “Bad”]</a:t>
            </a:r>
          </a:p>
          <a:p>
            <a:pPr marL="0" indent="0">
              <a:buNone/>
            </a:pPr>
            <a:r>
              <a:rPr lang="en-US" dirty="0"/>
              <a:t>x = [1, 1, 0, 0, 1, 0]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 * x</a:t>
            </a:r>
            <a:r>
              <a:rPr lang="en-US" baseline="-25000" dirty="0"/>
              <a:t>1 </a:t>
            </a:r>
            <a:r>
              <a:rPr lang="en-US" dirty="0"/>
              <a:t>+ w</a:t>
            </a:r>
            <a:r>
              <a:rPr lang="en-US" baseline="-25000" dirty="0"/>
              <a:t>2</a:t>
            </a:r>
            <a:r>
              <a:rPr lang="en-US" dirty="0"/>
              <a:t> * x</a:t>
            </a:r>
            <a:r>
              <a:rPr lang="en-US" baseline="-25000" dirty="0"/>
              <a:t>2 </a:t>
            </a:r>
            <a:r>
              <a:rPr lang="en-US" dirty="0"/>
              <a:t>+ w</a:t>
            </a:r>
            <a:r>
              <a:rPr lang="en-US" baseline="-25000" dirty="0"/>
              <a:t>3</a:t>
            </a:r>
            <a:r>
              <a:rPr lang="en-US" dirty="0"/>
              <a:t> * x</a:t>
            </a:r>
            <a:r>
              <a:rPr lang="en-US" baseline="-25000" dirty="0"/>
              <a:t>3 </a:t>
            </a:r>
            <a:r>
              <a:rPr lang="en-US" dirty="0"/>
              <a:t>+ w</a:t>
            </a:r>
            <a:r>
              <a:rPr lang="en-US" baseline="-25000" dirty="0"/>
              <a:t>4</a:t>
            </a:r>
            <a:r>
              <a:rPr lang="en-US" dirty="0"/>
              <a:t> * x</a:t>
            </a:r>
            <a:r>
              <a:rPr lang="en-US" baseline="-25000" dirty="0"/>
              <a:t>4</a:t>
            </a:r>
            <a:r>
              <a:rPr lang="en-US" dirty="0"/>
              <a:t> + w</a:t>
            </a:r>
            <a:r>
              <a:rPr lang="en-US" baseline="-25000" dirty="0"/>
              <a:t>5</a:t>
            </a:r>
            <a:r>
              <a:rPr lang="en-US" dirty="0"/>
              <a:t> * x</a:t>
            </a:r>
            <a:r>
              <a:rPr lang="en-US" baseline="-25000" dirty="0"/>
              <a:t>5</a:t>
            </a:r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r>
              <a:rPr lang="en-US" dirty="0"/>
              <a:t>-0.1 + 10.0 * 1 + 15.0 * 0 + 12.0 * 0 + -2.0 * 1 + -4.0 * 0 = +7.9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F33F227-5C9C-4E25-BAC3-BFD8094195AE}"/>
              </a:ext>
            </a:extLst>
          </p:cNvPr>
          <p:cNvGraphicFramePr>
            <a:graphicFrameLocks/>
          </p:cNvGraphicFramePr>
          <p:nvPr/>
        </p:nvGraphicFramePr>
        <p:xfrm>
          <a:off x="311700" y="1287170"/>
          <a:ext cx="8520603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06455823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404423367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9520839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“Santa”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“Dreidel”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“Christmas”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“Bad”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“Hate”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-0.1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10.0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15.0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-4.0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580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Holiday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classification do we give x=[“Santa”, “Bad”]</a:t>
            </a:r>
          </a:p>
          <a:p>
            <a:pPr marL="0" indent="0">
              <a:buNone/>
            </a:pPr>
            <a:r>
              <a:rPr lang="en-US" dirty="0"/>
              <a:t>x = [1, 1, 0, 0, 1, 0]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 * x</a:t>
            </a:r>
            <a:r>
              <a:rPr lang="en-US" baseline="-25000" dirty="0"/>
              <a:t>1 </a:t>
            </a:r>
            <a:r>
              <a:rPr lang="en-US" dirty="0"/>
              <a:t>+ w</a:t>
            </a:r>
            <a:r>
              <a:rPr lang="en-US" baseline="-25000" dirty="0"/>
              <a:t>2</a:t>
            </a:r>
            <a:r>
              <a:rPr lang="en-US" dirty="0"/>
              <a:t> * x</a:t>
            </a:r>
            <a:r>
              <a:rPr lang="en-US" baseline="-25000" dirty="0"/>
              <a:t>2 </a:t>
            </a:r>
            <a:r>
              <a:rPr lang="en-US" dirty="0"/>
              <a:t>+ w</a:t>
            </a:r>
            <a:r>
              <a:rPr lang="en-US" baseline="-25000" dirty="0"/>
              <a:t>3</a:t>
            </a:r>
            <a:r>
              <a:rPr lang="en-US" dirty="0"/>
              <a:t> * x</a:t>
            </a:r>
            <a:r>
              <a:rPr lang="en-US" baseline="-25000" dirty="0"/>
              <a:t>3 </a:t>
            </a:r>
            <a:r>
              <a:rPr lang="en-US" dirty="0"/>
              <a:t>+ w</a:t>
            </a:r>
            <a:r>
              <a:rPr lang="en-US" baseline="-25000" dirty="0"/>
              <a:t>4</a:t>
            </a:r>
            <a:r>
              <a:rPr lang="en-US" dirty="0"/>
              <a:t> * x</a:t>
            </a:r>
            <a:r>
              <a:rPr lang="en-US" baseline="-25000" dirty="0"/>
              <a:t>4</a:t>
            </a:r>
            <a:r>
              <a:rPr lang="en-US" dirty="0"/>
              <a:t> + w</a:t>
            </a:r>
            <a:r>
              <a:rPr lang="en-US" baseline="-25000" dirty="0"/>
              <a:t>5</a:t>
            </a:r>
            <a:r>
              <a:rPr lang="en-US" dirty="0"/>
              <a:t> * x</a:t>
            </a:r>
            <a:r>
              <a:rPr lang="en-US" baseline="-25000" dirty="0"/>
              <a:t>5</a:t>
            </a:r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r>
              <a:rPr lang="en-US" dirty="0"/>
              <a:t>-0.1 + 10.0 * 1 + 15.0 * 0 + 12.0 * 0 + -2.0 * 1 + -4.0 * 0 = +7.9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 	1              </a:t>
            </a:r>
            <a:r>
              <a:rPr lang="en-US" dirty="0"/>
              <a:t>	= 0.999… &gt; 0.5 = Holiday Song!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 1 + e</a:t>
            </a:r>
            <a:r>
              <a:rPr lang="el-GR" baseline="30000" dirty="0"/>
              <a:t> </a:t>
            </a:r>
            <a:r>
              <a:rPr lang="en-US" baseline="30000" dirty="0"/>
              <a:t>–(7.9)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F33F227-5C9C-4E25-BAC3-BFD8094195AE}"/>
              </a:ext>
            </a:extLst>
          </p:cNvPr>
          <p:cNvGraphicFramePr>
            <a:graphicFrameLocks/>
          </p:cNvGraphicFramePr>
          <p:nvPr/>
        </p:nvGraphicFramePr>
        <p:xfrm>
          <a:off x="311700" y="1287170"/>
          <a:ext cx="8520603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06455823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404423367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9520839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“Santa”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“Dreidel”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“Christmas”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“Bad”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“Hate”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-0.1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10.0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15.0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-4.0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81AF650-F375-4761-BBEA-0925E13BA739}"/>
                  </a:ext>
                </a:extLst>
              </p14:cNvPr>
              <p14:cNvContentPartPr/>
              <p14:nvPr/>
            </p14:nvContentPartPr>
            <p14:xfrm>
              <a:off x="882360" y="4189320"/>
              <a:ext cx="462240" cy="45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81AF650-F375-4761-BBEA-0925E13BA7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000" y="4179960"/>
                <a:ext cx="480960" cy="47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095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DEE8-BFD4-47E5-9450-F796AB3D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Review Poll</a:t>
            </a:r>
          </a:p>
        </p:txBody>
      </p:sp>
      <p:pic>
        <p:nvPicPr>
          <p:cNvPr id="1026" name="Picture 2" descr="Forms response chart. Question title: Which of the following topics would you like us to review on Tuesday (10/19)?. Number of responses: 49 responses.">
            <a:extLst>
              <a:ext uri="{FF2B5EF4-FFF2-40B4-BE49-F238E27FC236}">
                <a16:creationId xmlns:a16="http://schemas.microsoft.com/office/drawing/2014/main" id="{0A7D662F-6647-4456-814E-32AF916B64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65" y="1164248"/>
            <a:ext cx="4091669" cy="384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45C810B-766E-4F7B-BD04-D3CE3F1FEC66}"/>
              </a:ext>
            </a:extLst>
          </p:cNvPr>
          <p:cNvCxnSpPr>
            <a:cxnSpLocks/>
          </p:cNvCxnSpPr>
          <p:nvPr/>
        </p:nvCxnSpPr>
        <p:spPr>
          <a:xfrm flipH="1" flipV="1">
            <a:off x="5647334" y="2571750"/>
            <a:ext cx="1565456" cy="16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244467-61C4-492D-BF0B-0B171CC1330A}"/>
              </a:ext>
            </a:extLst>
          </p:cNvPr>
          <p:cNvCxnSpPr>
            <a:cxnSpLocks/>
          </p:cNvCxnSpPr>
          <p:nvPr/>
        </p:nvCxnSpPr>
        <p:spPr>
          <a:xfrm flipH="1">
            <a:off x="4974336" y="3196742"/>
            <a:ext cx="2223824" cy="39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E7D494-2570-4A86-B711-114AED577EF2}"/>
              </a:ext>
            </a:extLst>
          </p:cNvPr>
          <p:cNvSpPr txBox="1"/>
          <p:nvPr/>
        </p:nvSpPr>
        <p:spPr>
          <a:xfrm>
            <a:off x="6671462" y="2801722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Interlude: RSS</a:t>
            </a:r>
          </a:p>
        </p:txBody>
      </p:sp>
    </p:spTree>
    <p:extLst>
      <p:ext uri="{BB962C8B-B14F-4D97-AF65-F5344CB8AC3E}">
        <p14:creationId xmlns:p14="http://schemas.microsoft.com/office/powerpoint/2010/main" val="207641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Working with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sort of relationship do we see from weights and classification?</a:t>
            </a:r>
          </a:p>
          <a:p>
            <a:pPr marL="0" indent="0">
              <a:buNone/>
            </a:pPr>
            <a:endParaRPr lang="en-US" baseline="30000" dirty="0"/>
          </a:p>
          <a:p>
            <a:pPr marL="285750" indent="-285750"/>
            <a:r>
              <a:rPr lang="en-US" dirty="0"/>
              <a:t>If the weights &amp; features combination is positive, it’s a positive sample!</a:t>
            </a:r>
          </a:p>
          <a:p>
            <a:pPr marL="0" indent="0">
              <a:buNone/>
            </a:pPr>
            <a:endParaRPr lang="en-US" baseline="30000" dirty="0"/>
          </a:p>
          <a:p>
            <a:pPr marL="285750" indent="-285750"/>
            <a:r>
              <a:rPr lang="en-US" dirty="0"/>
              <a:t>If the weights &amp; features combination is negative, it’s a negative sample!</a:t>
            </a:r>
          </a:p>
          <a:p>
            <a:pPr marL="285750" indent="-285750"/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0F8CED2-0838-42FC-B3A4-E2B04772AB6B}"/>
              </a:ext>
            </a:extLst>
          </p:cNvPr>
          <p:cNvGraphicFramePr>
            <a:graphicFrameLocks/>
          </p:cNvGraphicFramePr>
          <p:nvPr/>
        </p:nvGraphicFramePr>
        <p:xfrm>
          <a:off x="311700" y="1287170"/>
          <a:ext cx="8520603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06455823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404423367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9520839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“Santa”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“Dreidel”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“Christmas”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“Bad”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“Hate”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-0.1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10.0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15.0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-4.0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6184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DEE8-BFD4-47E5-9450-F796AB3D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Review Poll</a:t>
            </a:r>
          </a:p>
        </p:txBody>
      </p:sp>
      <p:pic>
        <p:nvPicPr>
          <p:cNvPr id="1026" name="Picture 2" descr="Forms response chart. Question title: Which of the following topics would you like us to review on Tuesday (10/19)?. Number of responses: 49 responses.">
            <a:extLst>
              <a:ext uri="{FF2B5EF4-FFF2-40B4-BE49-F238E27FC236}">
                <a16:creationId xmlns:a16="http://schemas.microsoft.com/office/drawing/2014/main" id="{0A7D662F-6647-4456-814E-32AF916B64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65" y="1164248"/>
            <a:ext cx="4091669" cy="384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45C810B-766E-4F7B-BD04-D3CE3F1FEC66}"/>
              </a:ext>
            </a:extLst>
          </p:cNvPr>
          <p:cNvCxnSpPr>
            <a:cxnSpLocks/>
          </p:cNvCxnSpPr>
          <p:nvPr/>
        </p:nvCxnSpPr>
        <p:spPr>
          <a:xfrm flipH="1" flipV="1">
            <a:off x="5251938" y="2661138"/>
            <a:ext cx="1946223" cy="140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244467-61C4-492D-BF0B-0B171CC1330A}"/>
              </a:ext>
            </a:extLst>
          </p:cNvPr>
          <p:cNvCxnSpPr>
            <a:cxnSpLocks/>
          </p:cNvCxnSpPr>
          <p:nvPr/>
        </p:nvCxnSpPr>
        <p:spPr>
          <a:xfrm flipH="1">
            <a:off x="4818185" y="3196742"/>
            <a:ext cx="2379976" cy="66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E7D494-2570-4A86-B711-114AED577EF2}"/>
              </a:ext>
            </a:extLst>
          </p:cNvPr>
          <p:cNvSpPr txBox="1"/>
          <p:nvPr/>
        </p:nvSpPr>
        <p:spPr>
          <a:xfrm>
            <a:off x="6671462" y="2801722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8549831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E069-3A97-4423-8BE1-67EB8697D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</a:t>
            </a:r>
            <a:r>
              <a:rPr lang="en-US" baseline="30000" dirty="0"/>
              <a:t>2</a:t>
            </a:r>
            <a:r>
              <a:rPr lang="en-US" dirty="0"/>
              <a:t> Note: Feature Scaling vs. Normalizing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88A7D-C6FF-4B99-AEB9-256D2634B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F0D22-7B5E-486C-B6D3-ECA4BAA1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16" y="1406095"/>
            <a:ext cx="4105184" cy="2969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AFB88E-DB45-4365-9F6F-44BDD9DE9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406096"/>
            <a:ext cx="4105184" cy="289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484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1333-E45C-4DB4-A58C-64EE49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Min-Max Scaling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6C8C-9727-4543-AC61-79C1F7FE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Transform X (Data) to X’ (Scaled Data)</a:t>
            </a:r>
          </a:p>
          <a:p>
            <a:pPr marL="114300" indent="0">
              <a:buNone/>
            </a:pPr>
            <a:r>
              <a:rPr lang="en-US" dirty="0"/>
              <a:t>For (x</a:t>
            </a:r>
            <a:r>
              <a:rPr lang="en-US" baseline="-25000" dirty="0"/>
              <a:t>i</a:t>
            </a:r>
            <a:r>
              <a:rPr lang="en-US" dirty="0"/>
              <a:t>) in X</a:t>
            </a:r>
          </a:p>
          <a:p>
            <a:pPr marL="114300" indent="0">
              <a:buNone/>
            </a:pPr>
            <a:r>
              <a:rPr lang="en-US" dirty="0"/>
              <a:t>	scale = max(x</a:t>
            </a:r>
            <a:r>
              <a:rPr lang="en-US" baseline="-25000" dirty="0"/>
              <a:t>i</a:t>
            </a:r>
            <a:r>
              <a:rPr lang="en-US" dirty="0"/>
              <a:t>) – min(x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For (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) in 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	</a:t>
            </a:r>
            <a:r>
              <a:rPr lang="en-US" dirty="0" err="1"/>
              <a:t>x’</a:t>
            </a:r>
            <a:r>
              <a:rPr lang="en-US" baseline="-25000" dirty="0" err="1"/>
              <a:t>i,j</a:t>
            </a:r>
            <a:r>
              <a:rPr lang="en-US" dirty="0"/>
              <a:t> = (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 – min(x</a:t>
            </a:r>
            <a:r>
              <a:rPr lang="en-US" baseline="-25000" dirty="0"/>
              <a:t>i</a:t>
            </a:r>
            <a:r>
              <a:rPr lang="en-US" dirty="0"/>
              <a:t>)) / scale</a:t>
            </a:r>
          </a:p>
        </p:txBody>
      </p:sp>
    </p:spTree>
    <p:extLst>
      <p:ext uri="{BB962C8B-B14F-4D97-AF65-F5344CB8AC3E}">
        <p14:creationId xmlns:p14="http://schemas.microsoft.com/office/powerpoint/2010/main" val="6686750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1333-E45C-4DB4-A58C-64EE49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 Normalization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6C8C-9727-4543-AC61-79C1F7FE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Transform X (Data) to X’ (Normalized Data)</a:t>
            </a:r>
          </a:p>
          <a:p>
            <a:pPr marL="114300" indent="0">
              <a:buNone/>
            </a:pPr>
            <a:r>
              <a:rPr lang="en-US" dirty="0"/>
              <a:t>For (x</a:t>
            </a:r>
            <a:r>
              <a:rPr lang="en-US" baseline="-25000" dirty="0"/>
              <a:t>i</a:t>
            </a:r>
            <a:r>
              <a:rPr lang="en-US" dirty="0"/>
              <a:t>) in X</a:t>
            </a:r>
          </a:p>
          <a:p>
            <a:pPr marL="114300" indent="0">
              <a:buNone/>
            </a:pPr>
            <a:r>
              <a:rPr lang="en-US" dirty="0"/>
              <a:t>	mean = mean(x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dev = </a:t>
            </a:r>
            <a:r>
              <a:rPr lang="en-US" dirty="0" err="1"/>
              <a:t>stdev</a:t>
            </a:r>
            <a:r>
              <a:rPr lang="en-US" dirty="0"/>
              <a:t>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For (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) in 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	</a:t>
            </a:r>
            <a:r>
              <a:rPr lang="en-US" dirty="0" err="1"/>
              <a:t>x’</a:t>
            </a:r>
            <a:r>
              <a:rPr lang="en-US" baseline="-25000" dirty="0" err="1"/>
              <a:t>i,j</a:t>
            </a:r>
            <a:r>
              <a:rPr lang="en-US" dirty="0"/>
              <a:t> = (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 – mean) / dev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https://en.wikipedia.org/wiki/Feature_scaling</a:t>
            </a:r>
          </a:p>
        </p:txBody>
      </p:sp>
    </p:spTree>
    <p:extLst>
      <p:ext uri="{BB962C8B-B14F-4D97-AF65-F5344CB8AC3E}">
        <p14:creationId xmlns:p14="http://schemas.microsoft.com/office/powerpoint/2010/main" val="19349517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4F0DB-AA70-498A-9CA6-303D26499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 – 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8931E-5107-418D-9C05-08DFFA6A0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Continuous Numeric</a:t>
            </a:r>
          </a:p>
          <a:p>
            <a:pPr marL="0" indent="0">
              <a:buNone/>
            </a:pPr>
            <a:r>
              <a:rPr lang="en-US" dirty="0"/>
              <a:t>	 - Maps to a “real” number</a:t>
            </a:r>
          </a:p>
          <a:p>
            <a:pPr marL="0" indent="0">
              <a:buNone/>
            </a:pPr>
            <a:r>
              <a:rPr lang="en-US" dirty="0"/>
              <a:t>	 - Distances between numbers have meaning</a:t>
            </a:r>
          </a:p>
          <a:p>
            <a:pPr marL="0" indent="0">
              <a:buNone/>
            </a:pPr>
            <a:r>
              <a:rPr lang="en-US" dirty="0"/>
              <a:t>Discrete Numeric</a:t>
            </a:r>
          </a:p>
          <a:p>
            <a:pPr marL="0" indent="0">
              <a:buNone/>
            </a:pPr>
            <a:r>
              <a:rPr lang="en-US" dirty="0"/>
              <a:t>	 - Maps to a discrete, infinite set (e.g. integers)</a:t>
            </a:r>
          </a:p>
          <a:p>
            <a:pPr marL="0" indent="0">
              <a:buNone/>
            </a:pPr>
            <a:r>
              <a:rPr lang="en-US" dirty="0"/>
              <a:t>	 - Distances between numbers have meaning</a:t>
            </a:r>
          </a:p>
          <a:p>
            <a:pPr marL="0" indent="0">
              <a:buNone/>
            </a:pPr>
            <a:r>
              <a:rPr lang="en-US" dirty="0"/>
              <a:t>Ordinal</a:t>
            </a:r>
          </a:p>
          <a:p>
            <a:pPr marL="0" indent="0">
              <a:buNone/>
            </a:pPr>
            <a:r>
              <a:rPr lang="en-US" dirty="0"/>
              <a:t>	 - Entries have an </a:t>
            </a:r>
            <a:r>
              <a:rPr lang="en-US" i="1" dirty="0"/>
              <a:t>order</a:t>
            </a:r>
            <a:r>
              <a:rPr lang="en-US" dirty="0"/>
              <a:t>, but distances lose meaning</a:t>
            </a:r>
          </a:p>
          <a:p>
            <a:pPr marL="0" indent="0">
              <a:buNone/>
            </a:pPr>
            <a:r>
              <a:rPr lang="en-US" dirty="0"/>
              <a:t>Categorical</a:t>
            </a:r>
          </a:p>
          <a:p>
            <a:pPr marL="0" indent="0">
              <a:buNone/>
            </a:pPr>
            <a:r>
              <a:rPr lang="en-US" dirty="0"/>
              <a:t>	 - Entries are each unique, but don’t have further restrictions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848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F13293-005F-45C9-90E5-D3181F62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D3F06E-D547-437A-AE13-19DC4D189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Categorical Data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dogs">
            <a:extLst>
              <a:ext uri="{FF2B5EF4-FFF2-40B4-BE49-F238E27FC236}">
                <a16:creationId xmlns:a16="http://schemas.microsoft.com/office/drawing/2014/main" id="{01BF608D-8534-4781-A36B-00839EEF6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48" y="1369219"/>
            <a:ext cx="3714103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0724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1D60-B048-470A-878C-DE08CC40E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“Categorical” Data – Working with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F7D7-AEA1-490C-8C45-BAC1277DB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 many representations of time!</a:t>
            </a:r>
          </a:p>
          <a:p>
            <a:pPr marL="0" indent="0">
              <a:buNone/>
            </a:pPr>
            <a:r>
              <a:rPr lang="en-US" dirty="0"/>
              <a:t>	 - 02/06/2019 3:40PM MST</a:t>
            </a:r>
          </a:p>
          <a:p>
            <a:pPr marL="0" indent="0">
              <a:buNone/>
            </a:pPr>
            <a:r>
              <a:rPr lang="en-US" dirty="0"/>
              <a:t>	 - 06/02/2019 15:40 MST</a:t>
            </a:r>
          </a:p>
          <a:p>
            <a:pPr marL="0" indent="0">
              <a:buNone/>
            </a:pPr>
            <a:r>
              <a:rPr lang="en-US" dirty="0"/>
              <a:t>	 - 201906021540</a:t>
            </a:r>
          </a:p>
          <a:p>
            <a:pPr marL="0" indent="0">
              <a:buNone/>
            </a:pPr>
            <a:r>
              <a:rPr lang="en-US" dirty="0"/>
              <a:t>	 - 2019/06/02 22:40 GMT</a:t>
            </a:r>
          </a:p>
          <a:p>
            <a:pPr marL="0" indent="0">
              <a:buNone/>
            </a:pPr>
            <a:r>
              <a:rPr lang="en-US" dirty="0"/>
              <a:t>	 - 1549492800</a:t>
            </a:r>
          </a:p>
          <a:p>
            <a:pPr marL="0" indent="0">
              <a:buNone/>
            </a:pPr>
            <a:r>
              <a:rPr lang="en-US" dirty="0"/>
              <a:t>	 - 1549492800000</a:t>
            </a:r>
          </a:p>
        </p:txBody>
      </p:sp>
    </p:spTree>
    <p:extLst>
      <p:ext uri="{BB962C8B-B14F-4D97-AF65-F5344CB8AC3E}">
        <p14:creationId xmlns:p14="http://schemas.microsoft.com/office/powerpoint/2010/main" val="19465114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4A51-02FB-4A91-A0F9-5F88C492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985EF-8FAE-4F72-ACDE-708771727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601288-EAB3-46C6-8E53-B4C8ECF91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650987"/>
              </p:ext>
            </p:extLst>
          </p:nvPr>
        </p:nvGraphicFramePr>
        <p:xfrm>
          <a:off x="683373" y="2307551"/>
          <a:ext cx="7777254" cy="134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065">
                  <a:extLst>
                    <a:ext uri="{9D8B030D-6E8A-4147-A177-3AD203B41FA5}">
                      <a16:colId xmlns:a16="http://schemas.microsoft.com/office/drawing/2014/main" val="3072314295"/>
                    </a:ext>
                  </a:extLst>
                </a:gridCol>
                <a:gridCol w="1302248">
                  <a:extLst>
                    <a:ext uri="{9D8B030D-6E8A-4147-A177-3AD203B41FA5}">
                      <a16:colId xmlns:a16="http://schemas.microsoft.com/office/drawing/2014/main" val="482330696"/>
                    </a:ext>
                  </a:extLst>
                </a:gridCol>
                <a:gridCol w="972157">
                  <a:extLst>
                    <a:ext uri="{9D8B030D-6E8A-4147-A177-3AD203B41FA5}">
                      <a16:colId xmlns:a16="http://schemas.microsoft.com/office/drawing/2014/main" val="3899640137"/>
                    </a:ext>
                  </a:extLst>
                </a:gridCol>
                <a:gridCol w="673448">
                  <a:extLst>
                    <a:ext uri="{9D8B030D-6E8A-4147-A177-3AD203B41FA5}">
                      <a16:colId xmlns:a16="http://schemas.microsoft.com/office/drawing/2014/main" val="2196296516"/>
                    </a:ext>
                  </a:extLst>
                </a:gridCol>
                <a:gridCol w="1270865">
                  <a:extLst>
                    <a:ext uri="{9D8B030D-6E8A-4147-A177-3AD203B41FA5}">
                      <a16:colId xmlns:a16="http://schemas.microsoft.com/office/drawing/2014/main" val="3916968458"/>
                    </a:ext>
                  </a:extLst>
                </a:gridCol>
                <a:gridCol w="972157">
                  <a:extLst>
                    <a:ext uri="{9D8B030D-6E8A-4147-A177-3AD203B41FA5}">
                      <a16:colId xmlns:a16="http://schemas.microsoft.com/office/drawing/2014/main" val="4070757844"/>
                    </a:ext>
                  </a:extLst>
                </a:gridCol>
                <a:gridCol w="972157">
                  <a:extLst>
                    <a:ext uri="{9D8B030D-6E8A-4147-A177-3AD203B41FA5}">
                      <a16:colId xmlns:a16="http://schemas.microsoft.com/office/drawing/2014/main" val="1985390839"/>
                    </a:ext>
                  </a:extLst>
                </a:gridCol>
                <a:gridCol w="972157">
                  <a:extLst>
                    <a:ext uri="{9D8B030D-6E8A-4147-A177-3AD203B41FA5}">
                      <a16:colId xmlns:a16="http://schemas.microsoft.com/office/drawing/2014/main" val="23894143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Person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Time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Timestamp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Month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Day of Week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Date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Time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</a:rPr>
                        <a:t>isWorking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07543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David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9/21/2021 3PM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57895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Ayoub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9/23/2021 3PM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232273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David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9/25/2021 12PM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X – 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220273"/>
                  </a:ext>
                </a:extLst>
              </a:tr>
              <a:tr h="98235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David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9/27/2021 12PM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X – Z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129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73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5650-903B-4FFF-821A-C94BB77E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C98D58-6A83-4FCE-911C-CE71935888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651635"/>
          <a:ext cx="7886700" cy="157353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1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1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2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2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Drivable?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46.71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>
                          <a:effectLst/>
                        </a:rPr>
                        <a:t>Yes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56.91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Yes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46.71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No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46.71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No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-90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89.9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90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89.9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7488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179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-17.7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-179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-17.7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901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826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E8E4-8149-4636-880C-4685B731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 1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92902-5D03-4674-B5B9-5621E552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Consider a 1D Linear Regression problem, with the following data points:</a:t>
            </a: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We set our initial weight w</a:t>
            </a:r>
            <a:r>
              <a:rPr lang="en-US" b="0" i="0" baseline="-25000" dirty="0">
                <a:solidFill>
                  <a:srgbClr val="444444"/>
                </a:solidFill>
                <a:effectLst/>
                <a:latin typeface="Helvetica Neue"/>
              </a:rPr>
              <a:t>1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to 2.0 and our bias term w</a:t>
            </a:r>
            <a:r>
              <a:rPr lang="en-US" b="0" i="0" baseline="-25000" dirty="0">
                <a:solidFill>
                  <a:srgbClr val="444444"/>
                </a:solidFill>
                <a:effectLst/>
                <a:latin typeface="Helvetica Neue"/>
              </a:rPr>
              <a:t>0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to 1.0. What is the initial Residual Sum of Squares (RSS)?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1158E28-5F78-43B3-8C6C-3EE0734CAED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764030"/>
          <a:ext cx="6096000" cy="80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168153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1661005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151102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198898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892837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54709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b="0" baseline="-25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3.0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4.0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5.0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89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4.0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8.0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11.0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38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05B1BF-55AA-4881-AF17-ACE2CFA5669A}"/>
                  </a:ext>
                </a:extLst>
              </p14:cNvPr>
              <p14:cNvContentPartPr/>
              <p14:nvPr/>
            </p14:nvContentPartPr>
            <p14:xfrm>
              <a:off x="685080" y="1953000"/>
              <a:ext cx="5548680" cy="2138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05B1BF-55AA-4881-AF17-ACE2CFA566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720" y="1943640"/>
                <a:ext cx="5567400" cy="215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41133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1B7E-9CDD-42D0-BAD0-E708915E9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E741A-61E4-450D-86F8-FB39E78F5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That album was great! I loved it the best out of all my music collection.</a:t>
            </a:r>
          </a:p>
          <a:p>
            <a:pPr marL="0" indent="0">
              <a:buNone/>
            </a:pPr>
            <a:r>
              <a:rPr lang="en-US" dirty="0"/>
              <a:t>Others think it was cool, but I’m tired of Rihanna, I thought the album was bad.</a:t>
            </a:r>
          </a:p>
        </p:txBody>
      </p:sp>
    </p:spTree>
    <p:extLst>
      <p:ext uri="{BB962C8B-B14F-4D97-AF65-F5344CB8AC3E}">
        <p14:creationId xmlns:p14="http://schemas.microsoft.com/office/powerpoint/2010/main" val="31447922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2A45-20D2-44CA-A018-8F1CC9FB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Data – Past Actions as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4B340-B8A7-41C9-8C87-D16F47828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You could do this forever…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08E6EF-D85A-4BAB-8706-783BAA908A05}"/>
              </a:ext>
            </a:extLst>
          </p:cNvPr>
          <p:cNvGraphicFramePr>
            <a:graphicFrameLocks/>
          </p:cNvGraphicFramePr>
          <p:nvPr/>
        </p:nvGraphicFramePr>
        <p:xfrm>
          <a:off x="2205990" y="2343746"/>
          <a:ext cx="4732020" cy="1123950"/>
        </p:xfrm>
        <a:graphic>
          <a:graphicData uri="http://schemas.openxmlformats.org/drawingml/2006/table">
            <a:tbl>
              <a:tblPr/>
              <a:tblGrid>
                <a:gridCol w="946404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946404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946404">
                  <a:extLst>
                    <a:ext uri="{9D8B030D-6E8A-4147-A177-3AD203B41FA5}">
                      <a16:colId xmlns:a16="http://schemas.microsoft.com/office/drawing/2014/main" val="2844495321"/>
                    </a:ext>
                  </a:extLst>
                </a:gridCol>
                <a:gridCol w="946404">
                  <a:extLst>
                    <a:ext uri="{9D8B030D-6E8A-4147-A177-3AD203B41FA5}">
                      <a16:colId xmlns:a16="http://schemas.microsoft.com/office/drawing/2014/main" val="1200399094"/>
                    </a:ext>
                  </a:extLst>
                </a:gridCol>
                <a:gridCol w="946404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Timestamp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User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N-2Action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 err="1">
                          <a:effectLst/>
                        </a:rPr>
                        <a:t>PrevAction</a:t>
                      </a:r>
                      <a:endParaRPr lang="en-US" sz="1100" b="1" dirty="0">
                        <a:effectLst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Action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100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David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N/A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0" dirty="0">
                          <a:effectLst/>
                        </a:rPr>
                        <a:t>Login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Copy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150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David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Login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Copy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Paste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200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David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Copy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Paste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Copy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250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David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Paste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Copy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Paste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2024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DEE8-BFD4-47E5-9450-F796AB3D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Review Poll</a:t>
            </a:r>
          </a:p>
        </p:txBody>
      </p:sp>
      <p:pic>
        <p:nvPicPr>
          <p:cNvPr id="1026" name="Picture 2" descr="Forms response chart. Question title: Which of the following topics would you like us to review on Tuesday (10/19)?. Number of responses: 49 responses.">
            <a:extLst>
              <a:ext uri="{FF2B5EF4-FFF2-40B4-BE49-F238E27FC236}">
                <a16:creationId xmlns:a16="http://schemas.microsoft.com/office/drawing/2014/main" id="{0A7D662F-6647-4456-814E-32AF916B64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65" y="1164248"/>
            <a:ext cx="4091669" cy="384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45C810B-766E-4F7B-BD04-D3CE3F1FEC66}"/>
              </a:ext>
            </a:extLst>
          </p:cNvPr>
          <p:cNvCxnSpPr>
            <a:cxnSpLocks/>
          </p:cNvCxnSpPr>
          <p:nvPr/>
        </p:nvCxnSpPr>
        <p:spPr>
          <a:xfrm flipH="1" flipV="1">
            <a:off x="5376672" y="1762963"/>
            <a:ext cx="1821490" cy="1038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244467-61C4-492D-BF0B-0B171CC1330A}"/>
              </a:ext>
            </a:extLst>
          </p:cNvPr>
          <p:cNvCxnSpPr>
            <a:cxnSpLocks/>
          </p:cNvCxnSpPr>
          <p:nvPr/>
        </p:nvCxnSpPr>
        <p:spPr>
          <a:xfrm flipH="1" flipV="1">
            <a:off x="4630522" y="2801722"/>
            <a:ext cx="2567639" cy="395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E7D494-2570-4A86-B711-114AED577EF2}"/>
              </a:ext>
            </a:extLst>
          </p:cNvPr>
          <p:cNvSpPr txBox="1"/>
          <p:nvPr/>
        </p:nvSpPr>
        <p:spPr>
          <a:xfrm>
            <a:off x="6671462" y="2801722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Naïve Bayes</a:t>
            </a:r>
          </a:p>
        </p:txBody>
      </p:sp>
    </p:spTree>
    <p:extLst>
      <p:ext uri="{BB962C8B-B14F-4D97-AF65-F5344CB8AC3E}">
        <p14:creationId xmlns:p14="http://schemas.microsoft.com/office/powerpoint/2010/main" val="39118365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B38F-120D-4427-8B4D-3E5FBC03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36BF4-69CF-43D7-A3E1-8CAE9F627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297" indent="0">
              <a:buNone/>
            </a:pPr>
            <a:r>
              <a:rPr lang="en-US" dirty="0"/>
              <a:t>We want to model the joint probability: p(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What we </a:t>
            </a:r>
            <a:r>
              <a:rPr lang="en-US" i="1" dirty="0"/>
              <a:t>actually care</a:t>
            </a:r>
            <a:r>
              <a:rPr lang="en-US" dirty="0"/>
              <a:t> about is the probability of our </a:t>
            </a:r>
            <a:r>
              <a:rPr lang="en-US" i="1" dirty="0"/>
              <a:t>answer</a:t>
            </a:r>
            <a:r>
              <a:rPr lang="en-US" dirty="0"/>
              <a:t> given the </a:t>
            </a:r>
            <a:r>
              <a:rPr lang="en-US" i="1" dirty="0"/>
              <a:t>data</a:t>
            </a:r>
            <a:r>
              <a:rPr lang="en-US" dirty="0"/>
              <a:t>: p(</a:t>
            </a:r>
            <a:r>
              <a:rPr lang="en-US" dirty="0" err="1"/>
              <a:t>y|x</a:t>
            </a:r>
            <a:r>
              <a:rPr lang="en-US" dirty="0"/>
              <a:t>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p(Y|X) = </a:t>
            </a:r>
            <a:r>
              <a:rPr lang="en-US" u="sng" dirty="0"/>
              <a:t>p(X|Y)*p(Y)</a:t>
            </a:r>
          </a:p>
          <a:p>
            <a:pPr marL="114297" indent="0">
              <a:buNone/>
            </a:pPr>
            <a:r>
              <a:rPr lang="en-US" dirty="0"/>
              <a:t>	        p(X)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Or… 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Posterior probability = </a:t>
            </a:r>
            <a:r>
              <a:rPr lang="en-US" u="sng" dirty="0"/>
              <a:t>class-conditional * prior</a:t>
            </a:r>
            <a:endParaRPr lang="en-US" dirty="0"/>
          </a:p>
          <a:p>
            <a:pPr marL="114297" indent="0">
              <a:buNone/>
            </a:pPr>
            <a:r>
              <a:rPr lang="en-US" dirty="0"/>
              <a:t>				evidence</a:t>
            </a:r>
          </a:p>
        </p:txBody>
      </p:sp>
    </p:spTree>
    <p:extLst>
      <p:ext uri="{BB962C8B-B14F-4D97-AF65-F5344CB8AC3E}">
        <p14:creationId xmlns:p14="http://schemas.microsoft.com/office/powerpoint/2010/main" val="39390761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1A0E5-91EE-4516-860A-22A53CFD6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6F73B-4C15-4D58-B83B-A9420D43F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“What is the possibility that an example is of class </a:t>
            </a:r>
            <a:r>
              <a:rPr lang="en-US" i="1" dirty="0"/>
              <a:t>c</a:t>
            </a:r>
            <a:r>
              <a:rPr lang="en-US" dirty="0"/>
              <a:t> given its observed features?”</a:t>
            </a:r>
          </a:p>
          <a:p>
            <a:pPr marL="114297" indent="0">
              <a:buNone/>
            </a:pPr>
            <a:r>
              <a:rPr lang="en-US" dirty="0"/>
              <a:t>	- What is the probability it is a grad (pos) given its HS outcomes?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b="1" dirty="0"/>
              <a:t>Given a HS </a:t>
            </a:r>
            <a:r>
              <a:rPr lang="en-US" b="1" i="1" dirty="0"/>
              <a:t>x</a:t>
            </a:r>
            <a:r>
              <a:rPr lang="en-US" b="1" dirty="0"/>
              <a:t>:</a:t>
            </a:r>
          </a:p>
          <a:p>
            <a:pPr marL="114297" indent="0">
              <a:buNone/>
            </a:pPr>
            <a:r>
              <a:rPr lang="en-US" dirty="0"/>
              <a:t>If p(pos | x) &gt;= p(neg | x)</a:t>
            </a:r>
          </a:p>
          <a:p>
            <a:pPr marL="114297" indent="0">
              <a:buNone/>
            </a:pPr>
            <a:r>
              <a:rPr lang="en-US" dirty="0"/>
              <a:t>	classify as pos</a:t>
            </a:r>
          </a:p>
          <a:p>
            <a:pPr marL="114297" indent="0">
              <a:buNone/>
            </a:pPr>
            <a:r>
              <a:rPr lang="en-US" dirty="0"/>
              <a:t>Else</a:t>
            </a:r>
          </a:p>
          <a:p>
            <a:pPr marL="114297" indent="0">
              <a:buNone/>
            </a:pPr>
            <a:r>
              <a:rPr lang="en-US" dirty="0"/>
              <a:t>	classify as neg</a:t>
            </a:r>
          </a:p>
        </p:txBody>
      </p:sp>
    </p:spTree>
    <p:extLst>
      <p:ext uri="{BB962C8B-B14F-4D97-AF65-F5344CB8AC3E}">
        <p14:creationId xmlns:p14="http://schemas.microsoft.com/office/powerpoint/2010/main" val="803034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3B52-5AB7-428F-A6A5-789C26BA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Class-conditional probability p(X | 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7143-78DA-446C-9449-3C6265F2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i.e. “Likelihood”</a:t>
            </a:r>
          </a:p>
          <a:p>
            <a:pPr marL="114297" indent="0">
              <a:buNone/>
            </a:pPr>
            <a:r>
              <a:rPr lang="en-US" dirty="0"/>
              <a:t>“Given (or </a:t>
            </a:r>
            <a:r>
              <a:rPr lang="en-US" i="1" dirty="0"/>
              <a:t>assuming</a:t>
            </a:r>
            <a:r>
              <a:rPr lang="en-US" dirty="0"/>
              <a:t>) y = c, what is the probability x is observed?”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“Given my assumptions about failing students, what’s the probability that I see this particular student?”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p(x = [GPA=1.2,SAT=550] | y = neg)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NOTE: Now we’re assuming joint probability of </a:t>
            </a:r>
            <a:r>
              <a:rPr lang="en-US" i="1" dirty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732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3B52-5AB7-428F-A6A5-789C26BA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– Class-Conditional Probability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7143-78DA-446C-9449-3C6265F2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Features of </a:t>
            </a:r>
            <a:r>
              <a:rPr lang="en-US" b="1" dirty="0"/>
              <a:t>x</a:t>
            </a:r>
            <a:r>
              <a:rPr lang="en-US" dirty="0"/>
              <a:t> are </a:t>
            </a:r>
            <a:r>
              <a:rPr lang="en-US" i="1" dirty="0"/>
              <a:t>conditionally independent</a:t>
            </a:r>
            <a:r>
              <a:rPr lang="en-US" dirty="0"/>
              <a:t> for a given class </a:t>
            </a:r>
            <a:r>
              <a:rPr lang="en-US" b="1" dirty="0"/>
              <a:t>y</a:t>
            </a:r>
            <a:r>
              <a:rPr lang="en-US" dirty="0"/>
              <a:t>.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p(x=[GPA=1.2,SAT=550,ACT=12] | neg) = p(GPA=1.2| neg) * p(SAT=550| neg) * p(ACT=21 | neg)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How do we calculate the class-conditional probability?</a:t>
            </a:r>
          </a:p>
          <a:p>
            <a:pPr marL="114297" indent="0">
              <a:buNone/>
            </a:pPr>
            <a:r>
              <a:rPr lang="en-US" b="1" i="1" dirty="0"/>
              <a:t>Estimate from Data!</a:t>
            </a:r>
          </a:p>
          <a:p>
            <a:pPr marL="114297" indent="0">
              <a:buNone/>
            </a:pPr>
            <a:endParaRPr lang="en-US" b="1" i="1" dirty="0"/>
          </a:p>
          <a:p>
            <a:pPr marL="114297" indent="0">
              <a:buNone/>
            </a:pPr>
            <a:r>
              <a:rPr lang="en-US" dirty="0"/>
              <a:t>P(GPA=1.2| neg) = </a:t>
            </a:r>
            <a:r>
              <a:rPr lang="en-US" u="sng" dirty="0"/>
              <a:t># failing students with a HS GPA of 1.2</a:t>
            </a:r>
          </a:p>
          <a:p>
            <a:pPr marL="114297" indent="0">
              <a:buNone/>
            </a:pPr>
            <a:r>
              <a:rPr lang="en-US" dirty="0"/>
              <a:t>				# failing students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854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FCB2-0AD2-4CCB-8DE7-BDE90E84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Prior Probability p(y)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082A0-0B7D-4DC5-A929-B488C228B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“What is the probability of encountering class </a:t>
            </a:r>
            <a:r>
              <a:rPr lang="en-US" i="1" dirty="0"/>
              <a:t>c</a:t>
            </a:r>
            <a:r>
              <a:rPr lang="en-US" dirty="0"/>
              <a:t>?”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p(neg) = “What is the probability that any given student will fail?”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How do we get this information?</a:t>
            </a:r>
          </a:p>
          <a:p>
            <a:pPr marL="114297" indent="0">
              <a:buNone/>
            </a:pPr>
            <a:r>
              <a:rPr lang="en-US" b="1" dirty="0"/>
              <a:t>Estimate it from Data!</a:t>
            </a:r>
          </a:p>
          <a:p>
            <a:pPr marL="114297" indent="0">
              <a:buNone/>
            </a:pPr>
            <a:endParaRPr lang="en-US" b="1" dirty="0"/>
          </a:p>
          <a:p>
            <a:pPr marL="114297" indent="0">
              <a:buNone/>
            </a:pPr>
            <a:r>
              <a:rPr lang="en-US" dirty="0"/>
              <a:t>P(neg) = </a:t>
            </a:r>
            <a:r>
              <a:rPr lang="en-US" u="sng" dirty="0"/>
              <a:t># failing students</a:t>
            </a:r>
          </a:p>
          <a:p>
            <a:pPr marL="114297" indent="0">
              <a:buNone/>
            </a:pPr>
            <a:r>
              <a:rPr lang="en-US" dirty="0"/>
              <a:t>		# students</a:t>
            </a:r>
          </a:p>
        </p:txBody>
      </p:sp>
    </p:spTree>
    <p:extLst>
      <p:ext uri="{BB962C8B-B14F-4D97-AF65-F5344CB8AC3E}">
        <p14:creationId xmlns:p14="http://schemas.microsoft.com/office/powerpoint/2010/main" val="421179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0D7A-304B-4326-B667-F0E9B6C1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Evidence p(x)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19646-44A5-4DFE-A746-BEFDAB98A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“The probability of encountering x independent of class”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“the probability of getting that exact message”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We </a:t>
            </a:r>
            <a:r>
              <a:rPr lang="en-US" i="1" dirty="0"/>
              <a:t>could</a:t>
            </a:r>
            <a:r>
              <a:rPr lang="en-US" dirty="0"/>
              <a:t> estimate this using the sum rule…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But it doesn’t actually matter in our decision making process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u="sng" dirty="0"/>
              <a:t>p(x | pos) * p(pos)</a:t>
            </a:r>
            <a:r>
              <a:rPr lang="en-US" dirty="0"/>
              <a:t>		&gt;=&lt;?	</a:t>
            </a:r>
            <a:r>
              <a:rPr lang="en-US" u="sng" dirty="0"/>
              <a:t>p(x | neg) * p(neg)</a:t>
            </a:r>
          </a:p>
          <a:p>
            <a:pPr marL="114297" indent="0">
              <a:buNone/>
            </a:pPr>
            <a:r>
              <a:rPr lang="en-US" dirty="0"/>
              <a:t>	p(x)				p(x)</a:t>
            </a:r>
          </a:p>
        </p:txBody>
      </p:sp>
    </p:spTree>
    <p:extLst>
      <p:ext uri="{BB962C8B-B14F-4D97-AF65-F5344CB8AC3E}">
        <p14:creationId xmlns:p14="http://schemas.microsoft.com/office/powerpoint/2010/main" val="37053551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p(pos | 1.2, 550, 21) = p(D | pos) * p(- | pos) * p(Low | pos) * p(pos)</a:t>
            </a:r>
          </a:p>
          <a:p>
            <a:pPr marL="0" indent="0">
              <a:buNone/>
            </a:pPr>
            <a:endParaRPr lang="en-US" i="1" dirty="0"/>
          </a:p>
          <a:p>
            <a:pPr marL="114297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660141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78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E8E4-8149-4636-880C-4685B731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Exam 1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92902-5D03-4674-B5B9-5621E552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Consider a 1D Linear Regression problem, with the following data points:</a:t>
            </a: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We set our initial weight w</a:t>
            </a:r>
            <a:r>
              <a:rPr lang="en-US" b="0" i="0" baseline="-25000" dirty="0">
                <a:solidFill>
                  <a:srgbClr val="444444"/>
                </a:solidFill>
                <a:effectLst/>
                <a:latin typeface="Helvetica Neue"/>
              </a:rPr>
              <a:t>1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to 2.0 and our bias term w</a:t>
            </a:r>
            <a:r>
              <a:rPr lang="en-US" b="0" i="0" baseline="-25000" dirty="0">
                <a:solidFill>
                  <a:srgbClr val="444444"/>
                </a:solidFill>
                <a:effectLst/>
                <a:latin typeface="Helvetica Neue"/>
              </a:rPr>
              <a:t>0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 to 1.0. What is the initial Residual Sum of Squares (RSS)?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RSS = ||Y - </a:t>
            </a:r>
            <a:r>
              <a:rPr lang="en-US" sz="18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Xw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||^2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(1 - 3)^2 + (2 - 5)^2 + (4 - 7)^2 + (8 - 9)^2 + (11 - 11)^2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4 + 9 + 9 + 1 + 0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23</a:t>
            </a:r>
            <a:endParaRPr lang="en-US" b="0" dirty="0">
              <a:effectLst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1158E28-5F78-43B3-8C6C-3EE0734CAED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764030"/>
          <a:ext cx="6096000" cy="80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168153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1661005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151102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198898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892837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54709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en-US" b="0" baseline="-25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3.0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4.0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5.0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89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effectLst/>
                        </a:rPr>
                        <a:t>4.0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8.0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11.0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38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DAC791-2857-47F7-9EFE-8DB36F5A5C45}"/>
                  </a:ext>
                </a:extLst>
              </p14:cNvPr>
              <p14:cNvContentPartPr/>
              <p14:nvPr/>
            </p14:nvContentPartPr>
            <p14:xfrm>
              <a:off x="554040" y="2722680"/>
              <a:ext cx="1838160" cy="855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DAC791-2857-47F7-9EFE-8DB36F5A5C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680" y="2713320"/>
                <a:ext cx="1856880" cy="87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7165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p(pos | 1.2, 550, 21) = p(D | pos) * p(- | pos) * p(Low | pos) * p(pos)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Add-1 Smoothing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) = </a:t>
            </a:r>
            <a:r>
              <a:rPr lang="en-US" u="sng" dirty="0"/>
              <a:t> p(</a:t>
            </a:r>
            <a:r>
              <a:rPr lang="en-US" u="sng" dirty="0" err="1"/>
              <a:t>x,y</a:t>
            </a:r>
            <a:r>
              <a:rPr lang="en-US" u="sng" dirty="0"/>
              <a:t>) + 1 </a:t>
            </a:r>
            <a:r>
              <a:rPr lang="en-US" dirty="0"/>
              <a:t>	= </a:t>
            </a:r>
            <a:r>
              <a:rPr lang="en-US" u="sng" dirty="0"/>
              <a:t># positive grads with “x”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p(y) +|V|	   # positive grads (in training) + tot. student options</a:t>
            </a:r>
          </a:p>
          <a:p>
            <a:pPr marL="0" indent="0">
              <a:buNone/>
            </a:pPr>
            <a:r>
              <a:rPr lang="en-US" dirty="0"/>
              <a:t>p(y) = </a:t>
            </a:r>
            <a:r>
              <a:rPr lang="en-US" u="sng" dirty="0"/>
              <a:t># positive students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# students (found in training) + total classes</a:t>
            </a:r>
          </a:p>
          <a:p>
            <a:pPr marL="114297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660141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7200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p(pos | 1.2, 550, 21) = p(D | pos) * p(- | pos) * p(Low | pos) * p(pos)</a:t>
            </a:r>
          </a:p>
          <a:p>
            <a:pPr marL="0" indent="0">
              <a:buNone/>
            </a:pPr>
            <a:r>
              <a:rPr lang="en-US" i="1" dirty="0"/>
              <a:t>	=	1/7           *     1/4    *	      2/4	*  3/7	=       3/392 or 0.0077ish</a:t>
            </a:r>
          </a:p>
          <a:p>
            <a:pPr marL="0" indent="0">
              <a:buNone/>
            </a:pPr>
            <a:r>
              <a:rPr lang="en-US" i="1" dirty="0"/>
              <a:t>Add-1 Smoothing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) = </a:t>
            </a:r>
            <a:r>
              <a:rPr lang="en-US" u="sng" dirty="0"/>
              <a:t> p(</a:t>
            </a:r>
            <a:r>
              <a:rPr lang="en-US" u="sng" dirty="0" err="1"/>
              <a:t>x,y</a:t>
            </a:r>
            <a:r>
              <a:rPr lang="en-US" u="sng" dirty="0"/>
              <a:t>) + 1 </a:t>
            </a:r>
            <a:r>
              <a:rPr lang="en-US" dirty="0"/>
              <a:t>	= </a:t>
            </a:r>
            <a:r>
              <a:rPr lang="en-US" u="sng" dirty="0"/>
              <a:t># positive grads with “x”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p(y) +|V|	   # positive grads (in training) + tot. student options</a:t>
            </a:r>
          </a:p>
          <a:p>
            <a:pPr marL="0" indent="0">
              <a:buNone/>
            </a:pPr>
            <a:r>
              <a:rPr lang="en-US" dirty="0"/>
              <a:t>p(y) = </a:t>
            </a:r>
            <a:r>
              <a:rPr lang="en-US" u="sng" dirty="0"/>
              <a:t># positive students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# students (found in training) + total classes</a:t>
            </a:r>
          </a:p>
          <a:p>
            <a:pPr marL="114297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660141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8684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p(neg | 1.2, 550, 21) = p(D | neg) * p(- | neg) * p(Low | neg) * p(neg)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Add-1 Smoothing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) = </a:t>
            </a:r>
            <a:r>
              <a:rPr lang="en-US" u="sng" dirty="0"/>
              <a:t> p(</a:t>
            </a:r>
            <a:r>
              <a:rPr lang="en-US" u="sng" dirty="0" err="1"/>
              <a:t>x,y</a:t>
            </a:r>
            <a:r>
              <a:rPr lang="en-US" u="sng" dirty="0"/>
              <a:t>) + 1 </a:t>
            </a:r>
            <a:r>
              <a:rPr lang="en-US" dirty="0"/>
              <a:t>	= </a:t>
            </a:r>
            <a:r>
              <a:rPr lang="en-US" u="sng" dirty="0"/>
              <a:t># negative grads with “x”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p(y) +|V|	   # negative grads (in training) + tot. student options</a:t>
            </a:r>
          </a:p>
          <a:p>
            <a:pPr marL="0" indent="0">
              <a:buNone/>
            </a:pPr>
            <a:r>
              <a:rPr lang="en-US" dirty="0"/>
              <a:t>p(y) = </a:t>
            </a:r>
            <a:r>
              <a:rPr lang="en-US" u="sng" dirty="0"/>
              <a:t># negative students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# students (found in training) + total classes</a:t>
            </a:r>
          </a:p>
          <a:p>
            <a:pPr marL="114297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660141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8567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p(neg | 1.2, 550, 21) = p(D | neg) * p(- | neg) * p(Low | neg) * p(neg)</a:t>
            </a:r>
          </a:p>
          <a:p>
            <a:pPr marL="0" indent="0">
              <a:buNone/>
            </a:pPr>
            <a:r>
              <a:rPr lang="en-US" i="1" dirty="0"/>
              <a:t>	=      3/8	     *     1/5	    *	4/5   *   4/7     =      6/175 or 0.034ish</a:t>
            </a:r>
          </a:p>
          <a:p>
            <a:pPr marL="0" indent="0">
              <a:buNone/>
            </a:pPr>
            <a:r>
              <a:rPr lang="en-US" i="1" dirty="0"/>
              <a:t>Add-1 Smoothing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) = </a:t>
            </a:r>
            <a:r>
              <a:rPr lang="en-US" u="sng" dirty="0"/>
              <a:t> p(</a:t>
            </a:r>
            <a:r>
              <a:rPr lang="en-US" u="sng" dirty="0" err="1"/>
              <a:t>x,y</a:t>
            </a:r>
            <a:r>
              <a:rPr lang="en-US" u="sng" dirty="0"/>
              <a:t>) + 1 </a:t>
            </a:r>
            <a:r>
              <a:rPr lang="en-US" dirty="0"/>
              <a:t>	= </a:t>
            </a:r>
            <a:r>
              <a:rPr lang="en-US" u="sng" dirty="0"/>
              <a:t># negative grads with “x”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p(y) +|V|	   # negative grads (in training) + tot. student options</a:t>
            </a:r>
          </a:p>
          <a:p>
            <a:pPr marL="0" indent="0">
              <a:buNone/>
            </a:pPr>
            <a:r>
              <a:rPr lang="en-US" dirty="0"/>
              <a:t>p(y) = </a:t>
            </a:r>
            <a:r>
              <a:rPr lang="en-US" u="sng" dirty="0"/>
              <a:t># negative students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# students (found in training) + total classes</a:t>
            </a:r>
          </a:p>
          <a:p>
            <a:pPr marL="114297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660141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732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5048-B279-49D1-BA2E-29BFB1D0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RSS – With Penalty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E389-945A-41AB-BFAA-1CF7D30A1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RSS = ||Y – 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r>
              <a:rPr lang="en-US" dirty="0"/>
              <a:t>ŵ = </a:t>
            </a: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 </a:t>
            </a:r>
            <a:r>
              <a:rPr lang="en-US" dirty="0"/>
              <a:t>(||Y – 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)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Add a penalty term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/>
              <a:t>ŵ = </a:t>
            </a: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 </a:t>
            </a:r>
            <a:r>
              <a:rPr lang="en-US" dirty="0"/>
              <a:t>(||Y – 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l-GR" dirty="0"/>
              <a:t>λ</a:t>
            </a:r>
            <a:r>
              <a:rPr lang="en-US" dirty="0"/>
              <a:t> *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 penalty(</a:t>
            </a:r>
            <a:r>
              <a:rPr lang="en-US" dirty="0" err="1">
                <a:sym typeface="Wingdings" panose="05000000000000000000" pitchFamily="2" charset="2"/>
              </a:rPr>
              <a:t>w</a:t>
            </a:r>
            <a:r>
              <a:rPr lang="en-US" baseline="-25000" dirty="0" err="1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))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How do we choose our penalty function?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How do we choose our tuning parameter </a:t>
            </a:r>
            <a:r>
              <a:rPr lang="el-GR" dirty="0"/>
              <a:t>λ</a:t>
            </a:r>
            <a:r>
              <a:rPr lang="en-US" dirty="0"/>
              <a:t>?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316890"/>
      </p:ext>
    </p:extLst>
  </p:cSld>
  <p:clrMapOvr>
    <a:masterClrMapping/>
  </p:clrMapOvr>
</p:sld>
</file>

<file path=ppt/theme/theme1.xml><?xml version="1.0" encoding="utf-8"?>
<a:theme xmlns:a="http://schemas.openxmlformats.org/drawingml/2006/main" name="CSCI 5622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4038</TotalTime>
  <Words>4456</Words>
  <Application>Microsoft Office PowerPoint</Application>
  <PresentationFormat>On-screen Show (16:9)</PresentationFormat>
  <Paragraphs>1079</Paragraphs>
  <Slides>83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Consolas</vt:lpstr>
      <vt:lpstr>Cambria Math</vt:lpstr>
      <vt:lpstr>Calibri</vt:lpstr>
      <vt:lpstr>Petrona</vt:lpstr>
      <vt:lpstr>Dosis</vt:lpstr>
      <vt:lpstr>Helvetica Neue</vt:lpstr>
      <vt:lpstr>Arial</vt:lpstr>
      <vt:lpstr>CSCI 5622 Slides</vt:lpstr>
      <vt:lpstr>Exam 1</vt:lpstr>
      <vt:lpstr>Tuesday</vt:lpstr>
      <vt:lpstr>Course Logistics</vt:lpstr>
      <vt:lpstr>Exam 1 Review Poll</vt:lpstr>
      <vt:lpstr>Minimizing RSS – With Penalty</vt:lpstr>
      <vt:lpstr>Exam 1 Review Poll</vt:lpstr>
      <vt:lpstr>Practice Exam 1 Question</vt:lpstr>
      <vt:lpstr>Practice Exam 1 Question</vt:lpstr>
      <vt:lpstr>Minimizing RSS – With Penalty</vt:lpstr>
      <vt:lpstr>Choosing Penalty Function</vt:lpstr>
      <vt:lpstr>Choosing Penalty Function</vt:lpstr>
      <vt:lpstr>Model Behavior – Ridge vs. Lasso</vt:lpstr>
      <vt:lpstr>Understanding Model Behavior</vt:lpstr>
      <vt:lpstr>Practice Exam 1 (Potential Lasso / Ridge Add-On</vt:lpstr>
      <vt:lpstr>Practice Exam 1 (Potential Lasso / Ridge Add-On</vt:lpstr>
      <vt:lpstr>Exam 1 Review Poll</vt:lpstr>
      <vt:lpstr>Ensemble Methods– Random Forests</vt:lpstr>
      <vt:lpstr>Ensemble Methods– Random Forests</vt:lpstr>
      <vt:lpstr>Ensemble Methods– Random Forests</vt:lpstr>
      <vt:lpstr>Adaboost in practice</vt:lpstr>
      <vt:lpstr>Fitting Classifier</vt:lpstr>
      <vt:lpstr>Weights for Individual Classifiers</vt:lpstr>
      <vt:lpstr>Adaboost – Working Example</vt:lpstr>
      <vt:lpstr>Adaboost – Working Example</vt:lpstr>
      <vt:lpstr>Adaboost – Working Example</vt:lpstr>
      <vt:lpstr>Adaboost – Working Example</vt:lpstr>
      <vt:lpstr>Adaboost – Working Example</vt:lpstr>
      <vt:lpstr>Adaboost – Working Example</vt:lpstr>
      <vt:lpstr>Adaboost – Working Example</vt:lpstr>
      <vt:lpstr>Adaboost – Working Example</vt:lpstr>
      <vt:lpstr>Adaboost – Working Example</vt:lpstr>
      <vt:lpstr>Exam 1 Review Poll</vt:lpstr>
      <vt:lpstr>Curse of Dimensionality</vt:lpstr>
      <vt:lpstr>Gradient Descent – Predicting the weather</vt:lpstr>
      <vt:lpstr>Generalizing our Optimization – Curse of Dimensionality</vt:lpstr>
      <vt:lpstr>How do we address dimensionality?</vt:lpstr>
      <vt:lpstr>Exam 1 Review Poll</vt:lpstr>
      <vt:lpstr>Linear Regression – The Details</vt:lpstr>
      <vt:lpstr>Practice Exam 1 Question</vt:lpstr>
      <vt:lpstr>Practice Exam 1 Question</vt:lpstr>
      <vt:lpstr>Developing goodness – alternative view</vt:lpstr>
      <vt:lpstr>Developing Goodness – a baseline</vt:lpstr>
      <vt:lpstr>Developing goodness – coefficient of determination R2</vt:lpstr>
      <vt:lpstr>Practice Exam 1 Question</vt:lpstr>
      <vt:lpstr>Practice Exam 1 Question</vt:lpstr>
      <vt:lpstr>Practice Exam 1 Question</vt:lpstr>
      <vt:lpstr>Curse of Dimensionality – Leave-one-out</vt:lpstr>
      <vt:lpstr>Curse of Dimensionality – Leave-one-out</vt:lpstr>
      <vt:lpstr>Curse of Dimensionality – Leave-one-out</vt:lpstr>
      <vt:lpstr>Curse of Dimensionality – Leave-one-out</vt:lpstr>
      <vt:lpstr>Feature Selection – Stepwise Selection</vt:lpstr>
      <vt:lpstr>Feature Selection – Stagewise Selection</vt:lpstr>
      <vt:lpstr>Feature Selection – Best Subset</vt:lpstr>
      <vt:lpstr>Exam 1 Review Poll</vt:lpstr>
      <vt:lpstr>Our Problem Space – Dog Slobber</vt:lpstr>
      <vt:lpstr>Classifying Points</vt:lpstr>
      <vt:lpstr>Logistic Regression – Holiday Example</vt:lpstr>
      <vt:lpstr>Logistic Regression – Holiday Example</vt:lpstr>
      <vt:lpstr>Logistic Regression – Holiday Example</vt:lpstr>
      <vt:lpstr>Logistic Regression – Working with Weights</vt:lpstr>
      <vt:lpstr>Exam 1 Review Poll</vt:lpstr>
      <vt:lpstr>Side2 Note: Feature Scaling vs. Normalizing</vt:lpstr>
      <vt:lpstr>Min-Max Scaling</vt:lpstr>
      <vt:lpstr>Z-Score Normalization</vt:lpstr>
      <vt:lpstr>Interlude – Types of Data</vt:lpstr>
      <vt:lpstr>Problems With Data</vt:lpstr>
      <vt:lpstr>“Categorical” Data – Working with Time</vt:lpstr>
      <vt:lpstr>Working with Time</vt:lpstr>
      <vt:lpstr>Numeric Data</vt:lpstr>
      <vt:lpstr>Text Data</vt:lpstr>
      <vt:lpstr>Sequential Data – Past Actions as Features</vt:lpstr>
      <vt:lpstr>Exam 1 Review Poll</vt:lpstr>
      <vt:lpstr>Naïve Bayes Classification</vt:lpstr>
      <vt:lpstr>Naïve Bayes Classification</vt:lpstr>
      <vt:lpstr>Class-conditional probability p(X | Y)</vt:lpstr>
      <vt:lpstr>Naïve Bayes – Class-Conditional Probability</vt:lpstr>
      <vt:lpstr>Prior Probability p(y)</vt:lpstr>
      <vt:lpstr>Evidence p(x)</vt:lpstr>
      <vt:lpstr>Naïve Bayes Classification</vt:lpstr>
      <vt:lpstr>Naïve Bayes Classification</vt:lpstr>
      <vt:lpstr>Naïve Bayes Classification</vt:lpstr>
      <vt:lpstr>Naïve Bayes Classification</vt:lpstr>
      <vt:lpstr>Naïve Bayes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David Quigley</dc:creator>
  <cp:lastModifiedBy>David Quigley</cp:lastModifiedBy>
  <cp:revision>92</cp:revision>
  <dcterms:modified xsi:type="dcterms:W3CDTF">2021-11-22T15:54:18Z</dcterms:modified>
</cp:coreProperties>
</file>